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93" r:id="rId5"/>
    <p:sldId id="291" r:id="rId6"/>
    <p:sldId id="292" r:id="rId7"/>
  </p:sldIdLst>
  <p:sldSz cx="9144000" cy="5715000" type="screen16x10"/>
  <p:notesSz cx="9144000" cy="571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E3D5234-D9F4-4F45-9D10-8EAA2ECD1162}">
          <p14:sldIdLst>
            <p14:sldId id="293"/>
            <p14:sldId id="291"/>
            <p14:sldId id="292"/>
          </p14:sldIdLst>
        </p14:section>
        <p14:section name="Untitled Section" id="{0F813CF1-2E9C-48E8-BE1D-032AC93136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F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>
      <p:cViewPr varScale="1">
        <p:scale>
          <a:sx n="75" d="100"/>
          <a:sy n="75" d="100"/>
        </p:scale>
        <p:origin x="968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anor.Walsh" userId="f9c969e2-5a8e-47db-9a60-92af811d335a" providerId="ADAL" clId="{D45D31AF-19BC-4B4A-9CDC-27CA6B6E374C}"/>
    <pc:docChg chg="undo custSel delSld modSld sldOrd modSection">
      <pc:chgData name="Eleanor.Walsh" userId="f9c969e2-5a8e-47db-9a60-92af811d335a" providerId="ADAL" clId="{D45D31AF-19BC-4B4A-9CDC-27CA6B6E374C}" dt="2025-02-13T12:50:41.364" v="10" actId="1076"/>
      <pc:docMkLst>
        <pc:docMk/>
      </pc:docMkLst>
      <pc:sldChg chg="del">
        <pc:chgData name="Eleanor.Walsh" userId="f9c969e2-5a8e-47db-9a60-92af811d335a" providerId="ADAL" clId="{D45D31AF-19BC-4B4A-9CDC-27CA6B6E374C}" dt="2025-02-13T12:47:47.241" v="0" actId="47"/>
        <pc:sldMkLst>
          <pc:docMk/>
          <pc:sldMk cId="58443548" sldId="287"/>
        </pc:sldMkLst>
      </pc:sldChg>
      <pc:sldChg chg="del">
        <pc:chgData name="Eleanor.Walsh" userId="f9c969e2-5a8e-47db-9a60-92af811d335a" providerId="ADAL" clId="{D45D31AF-19BC-4B4A-9CDC-27CA6B6E374C}" dt="2025-02-13T12:47:48.983" v="1" actId="47"/>
        <pc:sldMkLst>
          <pc:docMk/>
          <pc:sldMk cId="2074241349" sldId="289"/>
        </pc:sldMkLst>
      </pc:sldChg>
      <pc:sldChg chg="del">
        <pc:chgData name="Eleanor.Walsh" userId="f9c969e2-5a8e-47db-9a60-92af811d335a" providerId="ADAL" clId="{D45D31AF-19BC-4B4A-9CDC-27CA6B6E374C}" dt="2025-02-13T12:47:52.941" v="2" actId="47"/>
        <pc:sldMkLst>
          <pc:docMk/>
          <pc:sldMk cId="832903628" sldId="290"/>
        </pc:sldMkLst>
      </pc:sldChg>
      <pc:sldChg chg="modSp mod">
        <pc:chgData name="Eleanor.Walsh" userId="f9c969e2-5a8e-47db-9a60-92af811d335a" providerId="ADAL" clId="{D45D31AF-19BC-4B4A-9CDC-27CA6B6E374C}" dt="2025-02-13T12:50:26.101" v="9" actId="1076"/>
        <pc:sldMkLst>
          <pc:docMk/>
          <pc:sldMk cId="199896923" sldId="291"/>
        </pc:sldMkLst>
        <pc:spChg chg="mod">
          <ac:chgData name="Eleanor.Walsh" userId="f9c969e2-5a8e-47db-9a60-92af811d335a" providerId="ADAL" clId="{D45D31AF-19BC-4B4A-9CDC-27CA6B6E374C}" dt="2025-02-13T12:50:26.101" v="9" actId="1076"/>
          <ac:spMkLst>
            <pc:docMk/>
            <pc:sldMk cId="199896923" sldId="291"/>
            <ac:spMk id="2" creationId="{DE0CB2EC-3F38-4986-A205-FDFED14E5C18}"/>
          </ac:spMkLst>
        </pc:spChg>
      </pc:sldChg>
      <pc:sldChg chg="modSp mod">
        <pc:chgData name="Eleanor.Walsh" userId="f9c969e2-5a8e-47db-9a60-92af811d335a" providerId="ADAL" clId="{D45D31AF-19BC-4B4A-9CDC-27CA6B6E374C}" dt="2025-02-13T12:50:41.364" v="10" actId="1076"/>
        <pc:sldMkLst>
          <pc:docMk/>
          <pc:sldMk cId="1413458144" sldId="292"/>
        </pc:sldMkLst>
        <pc:spChg chg="mod">
          <ac:chgData name="Eleanor.Walsh" userId="f9c969e2-5a8e-47db-9a60-92af811d335a" providerId="ADAL" clId="{D45D31AF-19BC-4B4A-9CDC-27CA6B6E374C}" dt="2025-02-13T12:50:41.364" v="10" actId="1076"/>
          <ac:spMkLst>
            <pc:docMk/>
            <pc:sldMk cId="1413458144" sldId="292"/>
            <ac:spMk id="2" creationId="{41F2705A-4193-4BCB-9CAD-8EB09C1AE276}"/>
          </ac:spMkLst>
        </pc:spChg>
      </pc:sldChg>
      <pc:sldChg chg="ord">
        <pc:chgData name="Eleanor.Walsh" userId="f9c969e2-5a8e-47db-9a60-92af811d335a" providerId="ADAL" clId="{D45D31AF-19BC-4B4A-9CDC-27CA6B6E374C}" dt="2025-02-13T12:47:58.134" v="4"/>
        <pc:sldMkLst>
          <pc:docMk/>
          <pc:sldMk cId="2573104214" sldId="293"/>
        </pc:sldMkLst>
      </pc:sldChg>
      <pc:sldChg chg="del">
        <pc:chgData name="Eleanor.Walsh" userId="f9c969e2-5a8e-47db-9a60-92af811d335a" providerId="ADAL" clId="{D45D31AF-19BC-4B4A-9CDC-27CA6B6E374C}" dt="2025-02-13T12:48:33.870" v="5" actId="47"/>
        <pc:sldMkLst>
          <pc:docMk/>
          <pc:sldMk cId="3405703865" sldId="294"/>
        </pc:sldMkLst>
      </pc:sldChg>
      <pc:sldChg chg="del">
        <pc:chgData name="Eleanor.Walsh" userId="f9c969e2-5a8e-47db-9a60-92af811d335a" providerId="ADAL" clId="{D45D31AF-19BC-4B4A-9CDC-27CA6B6E374C}" dt="2025-02-13T12:48:37.498" v="6" actId="47"/>
        <pc:sldMkLst>
          <pc:docMk/>
          <pc:sldMk cId="1634431910" sldId="29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771650"/>
            <a:ext cx="7772400" cy="1200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200400"/>
            <a:ext cx="6400800" cy="142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1" i="0">
                <a:solidFill>
                  <a:srgbClr val="8BC03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1" i="0">
                <a:solidFill>
                  <a:srgbClr val="8BC03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314450"/>
            <a:ext cx="3977640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314450"/>
            <a:ext cx="3977640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1" i="0">
                <a:solidFill>
                  <a:srgbClr val="8BC03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825"/>
            <a:ext cx="9144000" cy="5712460"/>
          </a:xfrm>
          <a:custGeom>
            <a:avLst/>
            <a:gdLst/>
            <a:ahLst/>
            <a:cxnLst/>
            <a:rect l="l" t="t" r="r" b="b"/>
            <a:pathLst>
              <a:path w="9144000" h="5712460">
                <a:moveTo>
                  <a:pt x="0" y="5712371"/>
                </a:moveTo>
                <a:lnTo>
                  <a:pt x="9144000" y="5712371"/>
                </a:lnTo>
                <a:lnTo>
                  <a:pt x="9144000" y="0"/>
                </a:lnTo>
                <a:lnTo>
                  <a:pt x="0" y="0"/>
                </a:lnTo>
                <a:lnTo>
                  <a:pt x="0" y="5712371"/>
                </a:lnTo>
                <a:close/>
              </a:path>
            </a:pathLst>
          </a:custGeom>
          <a:solidFill>
            <a:srgbClr val="104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291493"/>
            <a:ext cx="370840" cy="368300"/>
          </a:xfrm>
          <a:custGeom>
            <a:avLst/>
            <a:gdLst/>
            <a:ahLst/>
            <a:cxnLst/>
            <a:rect l="l" t="t" r="r" b="b"/>
            <a:pathLst>
              <a:path w="370840" h="368300">
                <a:moveTo>
                  <a:pt x="0" y="367753"/>
                </a:moveTo>
                <a:lnTo>
                  <a:pt x="370441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71146" y="3291488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274" y="7221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735260" y="952049"/>
            <a:ext cx="3175" cy="3175"/>
          </a:xfrm>
          <a:custGeom>
            <a:avLst/>
            <a:gdLst/>
            <a:ahLst/>
            <a:cxnLst/>
            <a:rect l="l" t="t" r="r" b="b"/>
            <a:pathLst>
              <a:path w="3175" h="3175">
                <a:moveTo>
                  <a:pt x="0" y="0"/>
                </a:moveTo>
                <a:lnTo>
                  <a:pt x="2796" y="2776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734516" y="563023"/>
            <a:ext cx="401320" cy="0"/>
          </a:xfrm>
          <a:custGeom>
            <a:avLst/>
            <a:gdLst/>
            <a:ahLst/>
            <a:cxnLst/>
            <a:rect l="l" t="t" r="r" b="b"/>
            <a:pathLst>
              <a:path w="401319">
                <a:moveTo>
                  <a:pt x="0" y="0"/>
                </a:moveTo>
                <a:lnTo>
                  <a:pt x="400773" y="0"/>
                </a:lnTo>
              </a:path>
            </a:pathLst>
          </a:custGeom>
          <a:ln w="55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128155" y="172224"/>
            <a:ext cx="0" cy="398145"/>
          </a:xfrm>
          <a:custGeom>
            <a:avLst/>
            <a:gdLst/>
            <a:ahLst/>
            <a:cxnLst/>
            <a:rect l="l" t="t" r="r" b="b"/>
            <a:pathLst>
              <a:path h="398145">
                <a:moveTo>
                  <a:pt x="0" y="0"/>
                </a:moveTo>
                <a:lnTo>
                  <a:pt x="0" y="397887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735260" y="172224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781583"/>
                </a:moveTo>
                <a:lnTo>
                  <a:pt x="787295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735260" y="172229"/>
            <a:ext cx="395605" cy="393065"/>
          </a:xfrm>
          <a:custGeom>
            <a:avLst/>
            <a:gdLst/>
            <a:ahLst/>
            <a:cxnLst/>
            <a:rect l="l" t="t" r="r" b="b"/>
            <a:pathLst>
              <a:path w="395605" h="393065">
                <a:moveTo>
                  <a:pt x="0" y="0"/>
                </a:moveTo>
                <a:lnTo>
                  <a:pt x="395441" y="392572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23260" y="172229"/>
            <a:ext cx="1905" cy="1905"/>
          </a:xfrm>
          <a:custGeom>
            <a:avLst/>
            <a:gdLst/>
            <a:ahLst/>
            <a:cxnLst/>
            <a:rect l="l" t="t" r="r" b="b"/>
            <a:pathLst>
              <a:path w="1904" h="1905">
                <a:moveTo>
                  <a:pt x="0" y="0"/>
                </a:moveTo>
                <a:lnTo>
                  <a:pt x="1326" y="1316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128155" y="12016"/>
            <a:ext cx="0" cy="162560"/>
          </a:xfrm>
          <a:custGeom>
            <a:avLst/>
            <a:gdLst/>
            <a:ahLst/>
            <a:cxnLst/>
            <a:rect l="l" t="t" r="r" b="b"/>
            <a:pathLst>
              <a:path h="162560">
                <a:moveTo>
                  <a:pt x="0" y="0"/>
                </a:moveTo>
                <a:lnTo>
                  <a:pt x="0" y="161982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2735260" y="11206"/>
            <a:ext cx="164465" cy="163195"/>
          </a:xfrm>
          <a:custGeom>
            <a:avLst/>
            <a:gdLst/>
            <a:ahLst/>
            <a:cxnLst/>
            <a:rect l="l" t="t" r="r" b="b"/>
            <a:pathLst>
              <a:path w="164464" h="163195">
                <a:moveTo>
                  <a:pt x="0" y="162792"/>
                </a:moveTo>
                <a:lnTo>
                  <a:pt x="163982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360231" y="12856"/>
            <a:ext cx="162560" cy="161290"/>
          </a:xfrm>
          <a:custGeom>
            <a:avLst/>
            <a:gdLst/>
            <a:ahLst/>
            <a:cxnLst/>
            <a:rect l="l" t="t" r="r" b="b"/>
            <a:pathLst>
              <a:path w="162560" h="161290">
                <a:moveTo>
                  <a:pt x="0" y="0"/>
                </a:moveTo>
                <a:lnTo>
                  <a:pt x="162324" y="161146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523260" y="14017"/>
            <a:ext cx="161290" cy="160020"/>
          </a:xfrm>
          <a:custGeom>
            <a:avLst/>
            <a:gdLst/>
            <a:ahLst/>
            <a:cxnLst/>
            <a:rect l="l" t="t" r="r" b="b"/>
            <a:pathLst>
              <a:path w="161289" h="160020">
                <a:moveTo>
                  <a:pt x="0" y="159981"/>
                </a:moveTo>
                <a:lnTo>
                  <a:pt x="161150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0" y="2902462"/>
            <a:ext cx="370205" cy="0"/>
          </a:xfrm>
          <a:custGeom>
            <a:avLst/>
            <a:gdLst/>
            <a:ahLst/>
            <a:cxnLst/>
            <a:rect l="l" t="t" r="r" b="b"/>
            <a:pathLst>
              <a:path w="370205">
                <a:moveTo>
                  <a:pt x="0" y="0"/>
                </a:moveTo>
                <a:lnTo>
                  <a:pt x="369697" y="0"/>
                </a:lnTo>
              </a:path>
            </a:pathLst>
          </a:custGeom>
          <a:ln w="55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0" y="2511672"/>
            <a:ext cx="370840" cy="368300"/>
          </a:xfrm>
          <a:custGeom>
            <a:avLst/>
            <a:gdLst/>
            <a:ahLst/>
            <a:cxnLst/>
            <a:rect l="l" t="t" r="r" b="b"/>
            <a:pathLst>
              <a:path w="370840" h="368300">
                <a:moveTo>
                  <a:pt x="0" y="367753"/>
                </a:moveTo>
                <a:lnTo>
                  <a:pt x="370441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0" y="2925509"/>
            <a:ext cx="370840" cy="368300"/>
          </a:xfrm>
          <a:custGeom>
            <a:avLst/>
            <a:gdLst/>
            <a:ahLst/>
            <a:cxnLst/>
            <a:rect l="l" t="t" r="r" b="b"/>
            <a:pathLst>
              <a:path w="370840" h="368300">
                <a:moveTo>
                  <a:pt x="0" y="0"/>
                </a:moveTo>
                <a:lnTo>
                  <a:pt x="370441" y="367753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70403" y="2902462"/>
            <a:ext cx="410209" cy="0"/>
          </a:xfrm>
          <a:custGeom>
            <a:avLst/>
            <a:gdLst/>
            <a:ahLst/>
            <a:cxnLst/>
            <a:rect l="l" t="t" r="r" b="b"/>
            <a:pathLst>
              <a:path w="410209">
                <a:moveTo>
                  <a:pt x="0" y="0"/>
                </a:moveTo>
                <a:lnTo>
                  <a:pt x="409726" y="0"/>
                </a:lnTo>
              </a:path>
            </a:pathLst>
          </a:custGeom>
          <a:ln w="55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764041" y="2511672"/>
            <a:ext cx="0" cy="407034"/>
          </a:xfrm>
          <a:custGeom>
            <a:avLst/>
            <a:gdLst/>
            <a:ahLst/>
            <a:cxnLst/>
            <a:rect l="l" t="t" r="r" b="b"/>
            <a:pathLst>
              <a:path h="407035">
                <a:moveTo>
                  <a:pt x="0" y="0"/>
                </a:moveTo>
                <a:lnTo>
                  <a:pt x="0" y="406771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71146" y="2511672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781583"/>
                </a:moveTo>
                <a:lnTo>
                  <a:pt x="787295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371146" y="2511679"/>
            <a:ext cx="400050" cy="397510"/>
          </a:xfrm>
          <a:custGeom>
            <a:avLst/>
            <a:gdLst/>
            <a:ahLst/>
            <a:cxnLst/>
            <a:rect l="l" t="t" r="r" b="b"/>
            <a:pathLst>
              <a:path w="400050" h="397510">
                <a:moveTo>
                  <a:pt x="0" y="0"/>
                </a:moveTo>
                <a:lnTo>
                  <a:pt x="399913" y="397012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159147" y="2511679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0"/>
                </a:moveTo>
                <a:lnTo>
                  <a:pt x="5798" y="5756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0" y="2122652"/>
            <a:ext cx="370205" cy="0"/>
          </a:xfrm>
          <a:custGeom>
            <a:avLst/>
            <a:gdLst/>
            <a:ahLst/>
            <a:cxnLst/>
            <a:rect l="l" t="t" r="r" b="b"/>
            <a:pathLst>
              <a:path w="370205">
                <a:moveTo>
                  <a:pt x="0" y="0"/>
                </a:moveTo>
                <a:lnTo>
                  <a:pt x="369697" y="0"/>
                </a:lnTo>
              </a:path>
            </a:pathLst>
          </a:custGeom>
          <a:ln w="55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0" y="1731854"/>
            <a:ext cx="370840" cy="368300"/>
          </a:xfrm>
          <a:custGeom>
            <a:avLst/>
            <a:gdLst/>
            <a:ahLst/>
            <a:cxnLst/>
            <a:rect l="l" t="t" r="r" b="b"/>
            <a:pathLst>
              <a:path w="370840" h="368300">
                <a:moveTo>
                  <a:pt x="0" y="367753"/>
                </a:moveTo>
                <a:lnTo>
                  <a:pt x="370441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0" y="2145688"/>
            <a:ext cx="370840" cy="368300"/>
          </a:xfrm>
          <a:custGeom>
            <a:avLst/>
            <a:gdLst/>
            <a:ahLst/>
            <a:cxnLst/>
            <a:rect l="l" t="t" r="r" b="b"/>
            <a:pathLst>
              <a:path w="370840" h="368300">
                <a:moveTo>
                  <a:pt x="0" y="0"/>
                </a:moveTo>
                <a:lnTo>
                  <a:pt x="370441" y="367753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370403" y="2122652"/>
            <a:ext cx="787400" cy="0"/>
          </a:xfrm>
          <a:custGeom>
            <a:avLst/>
            <a:gdLst/>
            <a:ahLst/>
            <a:cxnLst/>
            <a:rect l="l" t="t" r="r" b="b"/>
            <a:pathLst>
              <a:path w="787400">
                <a:moveTo>
                  <a:pt x="0" y="0"/>
                </a:moveTo>
                <a:lnTo>
                  <a:pt x="787272" y="0"/>
                </a:lnTo>
              </a:path>
            </a:pathLst>
          </a:custGeom>
          <a:ln w="55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64041" y="1731854"/>
            <a:ext cx="0" cy="781685"/>
          </a:xfrm>
          <a:custGeom>
            <a:avLst/>
            <a:gdLst/>
            <a:ahLst/>
            <a:cxnLst/>
            <a:rect l="l" t="t" r="r" b="b"/>
            <a:pathLst>
              <a:path h="781685">
                <a:moveTo>
                  <a:pt x="0" y="0"/>
                </a:moveTo>
                <a:lnTo>
                  <a:pt x="0" y="781583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371146" y="1731854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781583"/>
                </a:moveTo>
                <a:lnTo>
                  <a:pt x="787295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371146" y="1731859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0"/>
                </a:moveTo>
                <a:lnTo>
                  <a:pt x="787295" y="781583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158403" y="2122652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>
                <a:moveTo>
                  <a:pt x="0" y="0"/>
                </a:moveTo>
                <a:lnTo>
                  <a:pt x="406775" y="0"/>
                </a:lnTo>
              </a:path>
            </a:pathLst>
          </a:custGeom>
          <a:ln w="55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552044" y="1731854"/>
            <a:ext cx="0" cy="403860"/>
          </a:xfrm>
          <a:custGeom>
            <a:avLst/>
            <a:gdLst/>
            <a:ahLst/>
            <a:cxnLst/>
            <a:rect l="l" t="t" r="r" b="b"/>
            <a:pathLst>
              <a:path h="403860">
                <a:moveTo>
                  <a:pt x="0" y="0"/>
                </a:moveTo>
                <a:lnTo>
                  <a:pt x="0" y="403847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159147" y="1731854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781583"/>
                </a:moveTo>
                <a:lnTo>
                  <a:pt x="787295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159147" y="1731859"/>
            <a:ext cx="398780" cy="395605"/>
          </a:xfrm>
          <a:custGeom>
            <a:avLst/>
            <a:gdLst/>
            <a:ahLst/>
            <a:cxnLst/>
            <a:rect l="l" t="t" r="r" b="b"/>
            <a:pathLst>
              <a:path w="398780" h="395605">
                <a:moveTo>
                  <a:pt x="0" y="0"/>
                </a:moveTo>
                <a:lnTo>
                  <a:pt x="398443" y="395552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947147" y="1731859"/>
            <a:ext cx="4445" cy="4445"/>
          </a:xfrm>
          <a:custGeom>
            <a:avLst/>
            <a:gdLst/>
            <a:ahLst/>
            <a:cxnLst/>
            <a:rect l="l" t="t" r="r" b="b"/>
            <a:pathLst>
              <a:path w="4444" h="4444">
                <a:moveTo>
                  <a:pt x="0" y="0"/>
                </a:moveTo>
                <a:lnTo>
                  <a:pt x="4328" y="4296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0" y="952045"/>
            <a:ext cx="370840" cy="368300"/>
          </a:xfrm>
          <a:custGeom>
            <a:avLst/>
            <a:gdLst/>
            <a:ahLst/>
            <a:cxnLst/>
            <a:rect l="l" t="t" r="r" b="b"/>
            <a:pathLst>
              <a:path w="370840" h="368300">
                <a:moveTo>
                  <a:pt x="0" y="367753"/>
                </a:moveTo>
                <a:lnTo>
                  <a:pt x="370441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0" y="1365879"/>
            <a:ext cx="370840" cy="368300"/>
          </a:xfrm>
          <a:custGeom>
            <a:avLst/>
            <a:gdLst/>
            <a:ahLst/>
            <a:cxnLst/>
            <a:rect l="l" t="t" r="r" b="b"/>
            <a:pathLst>
              <a:path w="370840" h="368300">
                <a:moveTo>
                  <a:pt x="0" y="0"/>
                </a:moveTo>
                <a:lnTo>
                  <a:pt x="370441" y="367753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764041" y="1548333"/>
            <a:ext cx="0" cy="185420"/>
          </a:xfrm>
          <a:custGeom>
            <a:avLst/>
            <a:gdLst/>
            <a:ahLst/>
            <a:cxnLst/>
            <a:rect l="l" t="t" r="r" b="b"/>
            <a:pathLst>
              <a:path h="185419">
                <a:moveTo>
                  <a:pt x="0" y="0"/>
                </a:moveTo>
                <a:lnTo>
                  <a:pt x="0" y="185295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371146" y="952045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781583"/>
                </a:moveTo>
                <a:lnTo>
                  <a:pt x="787295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371146" y="952049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0"/>
                </a:moveTo>
                <a:lnTo>
                  <a:pt x="787295" y="781583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1552044" y="1548333"/>
            <a:ext cx="0" cy="185420"/>
          </a:xfrm>
          <a:custGeom>
            <a:avLst/>
            <a:gdLst/>
            <a:ahLst/>
            <a:cxnLst/>
            <a:rect l="l" t="t" r="r" b="b"/>
            <a:pathLst>
              <a:path h="185419">
                <a:moveTo>
                  <a:pt x="0" y="0"/>
                </a:moveTo>
                <a:lnTo>
                  <a:pt x="0" y="185295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1159147" y="952045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781583"/>
                </a:moveTo>
                <a:lnTo>
                  <a:pt x="787295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1159147" y="952049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0"/>
                </a:moveTo>
                <a:lnTo>
                  <a:pt x="787295" y="781583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1947147" y="952045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781583"/>
                </a:moveTo>
                <a:lnTo>
                  <a:pt x="787295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1947147" y="952049"/>
            <a:ext cx="397510" cy="394335"/>
          </a:xfrm>
          <a:custGeom>
            <a:avLst/>
            <a:gdLst/>
            <a:ahLst/>
            <a:cxnLst/>
            <a:rect l="l" t="t" r="r" b="b"/>
            <a:pathLst>
              <a:path w="397510" h="394334">
                <a:moveTo>
                  <a:pt x="0" y="0"/>
                </a:moveTo>
                <a:lnTo>
                  <a:pt x="396967" y="394087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0" y="563023"/>
            <a:ext cx="370205" cy="0"/>
          </a:xfrm>
          <a:custGeom>
            <a:avLst/>
            <a:gdLst/>
            <a:ahLst/>
            <a:cxnLst/>
            <a:rect l="l" t="t" r="r" b="b"/>
            <a:pathLst>
              <a:path w="370205">
                <a:moveTo>
                  <a:pt x="0" y="0"/>
                </a:moveTo>
                <a:lnTo>
                  <a:pt x="369697" y="0"/>
                </a:lnTo>
              </a:path>
            </a:pathLst>
          </a:custGeom>
          <a:ln w="55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0" y="172224"/>
            <a:ext cx="370840" cy="368300"/>
          </a:xfrm>
          <a:custGeom>
            <a:avLst/>
            <a:gdLst/>
            <a:ahLst/>
            <a:cxnLst/>
            <a:rect l="l" t="t" r="r" b="b"/>
            <a:pathLst>
              <a:path w="370840" h="368300">
                <a:moveTo>
                  <a:pt x="0" y="367753"/>
                </a:moveTo>
                <a:lnTo>
                  <a:pt x="370441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0" y="586058"/>
            <a:ext cx="370840" cy="368300"/>
          </a:xfrm>
          <a:custGeom>
            <a:avLst/>
            <a:gdLst/>
            <a:ahLst/>
            <a:cxnLst/>
            <a:rect l="l" t="t" r="r" b="b"/>
            <a:pathLst>
              <a:path w="370840" h="368300">
                <a:moveTo>
                  <a:pt x="0" y="0"/>
                </a:moveTo>
                <a:lnTo>
                  <a:pt x="370441" y="367753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370403" y="563023"/>
            <a:ext cx="787400" cy="0"/>
          </a:xfrm>
          <a:custGeom>
            <a:avLst/>
            <a:gdLst/>
            <a:ahLst/>
            <a:cxnLst/>
            <a:rect l="l" t="t" r="r" b="b"/>
            <a:pathLst>
              <a:path w="787400">
                <a:moveTo>
                  <a:pt x="0" y="0"/>
                </a:moveTo>
                <a:lnTo>
                  <a:pt x="787272" y="0"/>
                </a:lnTo>
              </a:path>
            </a:pathLst>
          </a:custGeom>
          <a:ln w="55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764041" y="172224"/>
            <a:ext cx="0" cy="641985"/>
          </a:xfrm>
          <a:custGeom>
            <a:avLst/>
            <a:gdLst/>
            <a:ahLst/>
            <a:cxnLst/>
            <a:rect l="l" t="t" r="r" b="b"/>
            <a:pathLst>
              <a:path h="641985">
                <a:moveTo>
                  <a:pt x="0" y="0"/>
                </a:moveTo>
                <a:lnTo>
                  <a:pt x="0" y="641705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371146" y="172224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781583"/>
                </a:moveTo>
                <a:lnTo>
                  <a:pt x="787295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371146" y="172229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0"/>
                </a:moveTo>
                <a:lnTo>
                  <a:pt x="787295" y="781583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1158403" y="563023"/>
            <a:ext cx="787400" cy="0"/>
          </a:xfrm>
          <a:custGeom>
            <a:avLst/>
            <a:gdLst/>
            <a:ahLst/>
            <a:cxnLst/>
            <a:rect l="l" t="t" r="r" b="b"/>
            <a:pathLst>
              <a:path w="787400">
                <a:moveTo>
                  <a:pt x="0" y="0"/>
                </a:moveTo>
                <a:lnTo>
                  <a:pt x="787272" y="0"/>
                </a:lnTo>
              </a:path>
            </a:pathLst>
          </a:custGeom>
          <a:ln w="55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1552044" y="172224"/>
            <a:ext cx="0" cy="641985"/>
          </a:xfrm>
          <a:custGeom>
            <a:avLst/>
            <a:gdLst/>
            <a:ahLst/>
            <a:cxnLst/>
            <a:rect l="l" t="t" r="r" b="b"/>
            <a:pathLst>
              <a:path h="641985">
                <a:moveTo>
                  <a:pt x="0" y="0"/>
                </a:moveTo>
                <a:lnTo>
                  <a:pt x="0" y="641705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1159147" y="172224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781583"/>
                </a:moveTo>
                <a:lnTo>
                  <a:pt x="787295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1159147" y="172229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0"/>
                </a:moveTo>
                <a:lnTo>
                  <a:pt x="787295" y="781583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1946404" y="563023"/>
            <a:ext cx="787400" cy="0"/>
          </a:xfrm>
          <a:custGeom>
            <a:avLst/>
            <a:gdLst/>
            <a:ahLst/>
            <a:cxnLst/>
            <a:rect l="l" t="t" r="r" b="b"/>
            <a:pathLst>
              <a:path w="787400">
                <a:moveTo>
                  <a:pt x="0" y="0"/>
                </a:moveTo>
                <a:lnTo>
                  <a:pt x="787272" y="0"/>
                </a:lnTo>
              </a:path>
            </a:pathLst>
          </a:custGeom>
          <a:ln w="555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2340045" y="172224"/>
            <a:ext cx="0" cy="641985"/>
          </a:xfrm>
          <a:custGeom>
            <a:avLst/>
            <a:gdLst/>
            <a:ahLst/>
            <a:cxnLst/>
            <a:rect l="l" t="t" r="r" b="b"/>
            <a:pathLst>
              <a:path h="641985">
                <a:moveTo>
                  <a:pt x="0" y="0"/>
                </a:moveTo>
                <a:lnTo>
                  <a:pt x="0" y="641705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1947147" y="172224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781583"/>
                </a:moveTo>
                <a:lnTo>
                  <a:pt x="787295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1947147" y="172229"/>
            <a:ext cx="787400" cy="781685"/>
          </a:xfrm>
          <a:custGeom>
            <a:avLst/>
            <a:gdLst/>
            <a:ahLst/>
            <a:cxnLst/>
            <a:rect l="l" t="t" r="r" b="b"/>
            <a:pathLst>
              <a:path w="787400" h="781685">
                <a:moveTo>
                  <a:pt x="0" y="0"/>
                </a:moveTo>
                <a:lnTo>
                  <a:pt x="787295" y="781583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196706" y="1529"/>
            <a:ext cx="173990" cy="172720"/>
          </a:xfrm>
          <a:custGeom>
            <a:avLst/>
            <a:gdLst/>
            <a:ahLst/>
            <a:cxnLst/>
            <a:rect l="l" t="t" r="r" b="b"/>
            <a:pathLst>
              <a:path w="173990" h="172720">
                <a:moveTo>
                  <a:pt x="0" y="0"/>
                </a:moveTo>
                <a:lnTo>
                  <a:pt x="173734" y="172474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764041" y="3551"/>
            <a:ext cx="0" cy="170815"/>
          </a:xfrm>
          <a:custGeom>
            <a:avLst/>
            <a:gdLst/>
            <a:ahLst/>
            <a:cxnLst/>
            <a:rect l="l" t="t" r="r" b="b"/>
            <a:pathLst>
              <a:path h="170815">
                <a:moveTo>
                  <a:pt x="0" y="0"/>
                </a:moveTo>
                <a:lnTo>
                  <a:pt x="0" y="170447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371146" y="2771"/>
            <a:ext cx="172720" cy="171450"/>
          </a:xfrm>
          <a:custGeom>
            <a:avLst/>
            <a:gdLst/>
            <a:ahLst/>
            <a:cxnLst/>
            <a:rect l="l" t="t" r="r" b="b"/>
            <a:pathLst>
              <a:path w="172720" h="171450">
                <a:moveTo>
                  <a:pt x="0" y="171227"/>
                </a:moveTo>
                <a:lnTo>
                  <a:pt x="172478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987559" y="4361"/>
            <a:ext cx="171450" cy="170180"/>
          </a:xfrm>
          <a:custGeom>
            <a:avLst/>
            <a:gdLst/>
            <a:ahLst/>
            <a:cxnLst/>
            <a:rect l="l" t="t" r="r" b="b"/>
            <a:pathLst>
              <a:path w="171450" h="170180">
                <a:moveTo>
                  <a:pt x="0" y="0"/>
                </a:moveTo>
                <a:lnTo>
                  <a:pt x="170881" y="169642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1552044" y="6372"/>
            <a:ext cx="0" cy="167640"/>
          </a:xfrm>
          <a:custGeom>
            <a:avLst/>
            <a:gdLst/>
            <a:ahLst/>
            <a:cxnLst/>
            <a:rect l="l" t="t" r="r" b="b"/>
            <a:pathLst>
              <a:path h="167640">
                <a:moveTo>
                  <a:pt x="0" y="0"/>
                </a:moveTo>
                <a:lnTo>
                  <a:pt x="0" y="167626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1159147" y="5583"/>
            <a:ext cx="170180" cy="168910"/>
          </a:xfrm>
          <a:custGeom>
            <a:avLst/>
            <a:gdLst/>
            <a:ahLst/>
            <a:cxnLst/>
            <a:rect l="l" t="t" r="r" b="b"/>
            <a:pathLst>
              <a:path w="170180" h="168910">
                <a:moveTo>
                  <a:pt x="0" y="168415"/>
                </a:moveTo>
                <a:lnTo>
                  <a:pt x="169646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1778412" y="7193"/>
            <a:ext cx="168275" cy="167005"/>
          </a:xfrm>
          <a:custGeom>
            <a:avLst/>
            <a:gdLst/>
            <a:ahLst/>
            <a:cxnLst/>
            <a:rect l="l" t="t" r="r" b="b"/>
            <a:pathLst>
              <a:path w="168275" h="167005">
                <a:moveTo>
                  <a:pt x="0" y="0"/>
                </a:moveTo>
                <a:lnTo>
                  <a:pt x="168029" y="16681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2340045" y="9194"/>
            <a:ext cx="0" cy="165100"/>
          </a:xfrm>
          <a:custGeom>
            <a:avLst/>
            <a:gdLst/>
            <a:ahLst/>
            <a:cxnLst/>
            <a:rect l="l" t="t" r="r" b="b"/>
            <a:pathLst>
              <a:path h="165100">
                <a:moveTo>
                  <a:pt x="0" y="0"/>
                </a:moveTo>
                <a:lnTo>
                  <a:pt x="0" y="164804"/>
                </a:lnTo>
              </a:path>
            </a:pathLst>
          </a:custGeom>
          <a:ln w="559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1947147" y="8394"/>
            <a:ext cx="167005" cy="165735"/>
          </a:xfrm>
          <a:custGeom>
            <a:avLst/>
            <a:gdLst/>
            <a:ahLst/>
            <a:cxnLst/>
            <a:rect l="l" t="t" r="r" b="b"/>
            <a:pathLst>
              <a:path w="167005" h="165735">
                <a:moveTo>
                  <a:pt x="0" y="165604"/>
                </a:moveTo>
                <a:lnTo>
                  <a:pt x="166814" y="0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2569265" y="10024"/>
            <a:ext cx="165735" cy="164465"/>
          </a:xfrm>
          <a:custGeom>
            <a:avLst/>
            <a:gdLst/>
            <a:ahLst/>
            <a:cxnLst/>
            <a:rect l="l" t="t" r="r" b="b"/>
            <a:pathLst>
              <a:path w="165735" h="164465">
                <a:moveTo>
                  <a:pt x="0" y="0"/>
                </a:moveTo>
                <a:lnTo>
                  <a:pt x="165177" y="163978"/>
                </a:lnTo>
              </a:path>
            </a:pathLst>
          </a:custGeom>
          <a:ln w="55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2160000" y="0"/>
            <a:ext cx="6984365" cy="5714365"/>
          </a:xfrm>
          <a:custGeom>
            <a:avLst/>
            <a:gdLst/>
            <a:ahLst/>
            <a:cxnLst/>
            <a:rect l="l" t="t" r="r" b="b"/>
            <a:pathLst>
              <a:path w="6984365" h="5714365">
                <a:moveTo>
                  <a:pt x="5714034" y="0"/>
                </a:moveTo>
                <a:lnTo>
                  <a:pt x="0" y="5714034"/>
                </a:lnTo>
                <a:lnTo>
                  <a:pt x="6983996" y="5714034"/>
                </a:lnTo>
                <a:lnTo>
                  <a:pt x="6983996" y="838"/>
                </a:lnTo>
                <a:lnTo>
                  <a:pt x="5714034" y="0"/>
                </a:lnTo>
                <a:close/>
              </a:path>
            </a:pathLst>
          </a:custGeom>
          <a:solidFill>
            <a:srgbClr val="1E2352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3402757" y="2989"/>
            <a:ext cx="5741670" cy="5711190"/>
          </a:xfrm>
          <a:custGeom>
            <a:avLst/>
            <a:gdLst/>
            <a:ahLst/>
            <a:cxnLst/>
            <a:rect l="l" t="t" r="r" b="b"/>
            <a:pathLst>
              <a:path w="5741670" h="5711190">
                <a:moveTo>
                  <a:pt x="5741238" y="0"/>
                </a:moveTo>
                <a:lnTo>
                  <a:pt x="0" y="5711037"/>
                </a:lnTo>
                <a:lnTo>
                  <a:pt x="5741238" y="5711037"/>
                </a:lnTo>
                <a:lnTo>
                  <a:pt x="5741238" y="0"/>
                </a:lnTo>
                <a:close/>
              </a:path>
            </a:pathLst>
          </a:custGeom>
          <a:solidFill>
            <a:srgbClr val="1E2352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0" y="813930"/>
            <a:ext cx="5789295" cy="734695"/>
          </a:xfrm>
          <a:custGeom>
            <a:avLst/>
            <a:gdLst/>
            <a:ahLst/>
            <a:cxnLst/>
            <a:rect l="l" t="t" r="r" b="b"/>
            <a:pathLst>
              <a:path w="5789295" h="734694">
                <a:moveTo>
                  <a:pt x="0" y="734402"/>
                </a:moveTo>
                <a:lnTo>
                  <a:pt x="5788799" y="734402"/>
                </a:lnTo>
                <a:lnTo>
                  <a:pt x="5788799" y="0"/>
                </a:lnTo>
                <a:lnTo>
                  <a:pt x="0" y="0"/>
                </a:lnTo>
                <a:lnTo>
                  <a:pt x="0" y="734402"/>
                </a:lnTo>
                <a:close/>
              </a:path>
            </a:pathLst>
          </a:custGeom>
          <a:solidFill>
            <a:srgbClr val="1E23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5853595" y="813930"/>
            <a:ext cx="2261235" cy="734695"/>
          </a:xfrm>
          <a:custGeom>
            <a:avLst/>
            <a:gdLst/>
            <a:ahLst/>
            <a:cxnLst/>
            <a:rect l="l" t="t" r="r" b="b"/>
            <a:pathLst>
              <a:path w="2261234" h="734694">
                <a:moveTo>
                  <a:pt x="0" y="734402"/>
                </a:moveTo>
                <a:lnTo>
                  <a:pt x="2260803" y="734402"/>
                </a:lnTo>
                <a:lnTo>
                  <a:pt x="2260803" y="0"/>
                </a:lnTo>
                <a:lnTo>
                  <a:pt x="0" y="0"/>
                </a:lnTo>
                <a:lnTo>
                  <a:pt x="0" y="734402"/>
                </a:lnTo>
                <a:close/>
              </a:path>
            </a:pathLst>
          </a:custGeom>
          <a:solidFill>
            <a:srgbClr val="1E23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12483" y="676083"/>
            <a:ext cx="4919032" cy="924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00" b="1" i="0">
                <a:solidFill>
                  <a:srgbClr val="8BC03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05646" y="2448013"/>
            <a:ext cx="6470650" cy="2251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5314950"/>
            <a:ext cx="292608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5314950"/>
            <a:ext cx="210312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5314950"/>
            <a:ext cx="210312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15E86-9D44-4904-B195-61454EB56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2484" y="876300"/>
            <a:ext cx="4919032" cy="553998"/>
          </a:xfrm>
        </p:spPr>
        <p:txBody>
          <a:bodyPr/>
          <a:lstStyle/>
          <a:p>
            <a:r>
              <a:rPr lang="en-US" sz="3600" dirty="0">
                <a:latin typeface="Georgia" panose="02040502050405020303" pitchFamily="18" charset="0"/>
              </a:rPr>
              <a:t>Wobble Bottom Toy</a:t>
            </a:r>
            <a:endParaRPr lang="en-IE" sz="3600" dirty="0">
              <a:latin typeface="Georgia" panose="02040502050405020303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C1A23-700A-4BEE-88FA-7F0586CA4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2495" y="1719416"/>
            <a:ext cx="4304296" cy="4278094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What you need to do to complete the challenge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Design and create a toy that wobbles on its bottom from the craft materials you have available.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It must be made from a plastic egg that can be split into halves.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It must have enough plasticine inside to make it wobble back and forth and side to side.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You must decorate it either like a person or an animal of your choice.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Make sure to give a presentation on how you brought it to life and show the class how it works.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Challenge yourself even more and think of other products you could use as a base instead of a plastic egg.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endParaRPr lang="en-I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B9B4BA-B384-4E2E-BC4A-5F0D9ED2A736}"/>
              </a:ext>
            </a:extLst>
          </p:cNvPr>
          <p:cNvSpPr txBox="1"/>
          <p:nvPr/>
        </p:nvSpPr>
        <p:spPr>
          <a:xfrm>
            <a:off x="2057400" y="126867"/>
            <a:ext cx="168332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33A180-7836-49DB-9768-B4C8D1475A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145" y="67865"/>
            <a:ext cx="1517146" cy="64842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2A77F15-CDF6-4910-947F-16DFA16CD903}"/>
              </a:ext>
            </a:extLst>
          </p:cNvPr>
          <p:cNvSpPr txBox="1"/>
          <p:nvPr/>
        </p:nvSpPr>
        <p:spPr>
          <a:xfrm>
            <a:off x="2445488" y="1719416"/>
            <a:ext cx="1752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You and your engineering team will have to make a Wobble Bottom Toy from the suggested materials you are given!</a:t>
            </a:r>
            <a:endParaRPr lang="en-IE" sz="1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endParaRPr lang="en-IE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E970A1D-11DE-4676-B5DD-3D154968F7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02493"/>
            <a:ext cx="1804075" cy="19431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DD28755-88B8-4003-8791-30EC58A1CD67}"/>
              </a:ext>
            </a:extLst>
          </p:cNvPr>
          <p:cNvSpPr txBox="1"/>
          <p:nvPr/>
        </p:nvSpPr>
        <p:spPr>
          <a:xfrm>
            <a:off x="152400" y="3924300"/>
            <a:ext cx="2286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Georgia" panose="02040502050405020303" pitchFamily="18" charset="0"/>
              </a:rPr>
              <a:t>Suggested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Plastic Egg that splits in half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Plasticine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Craft Materials</a:t>
            </a:r>
            <a:endParaRPr lang="en-IE" sz="1400" dirty="0">
              <a:latin typeface="Georgia" panose="02040502050405020303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30CDE5-E48C-4FC7-B219-79F723B428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26330"/>
            <a:ext cx="1683320" cy="5240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89168CC-4F6C-4846-8E6B-5259D9CBE9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3447"/>
            <a:ext cx="1447800" cy="56061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B8102D2-45E0-419E-B672-9C6D2D757FF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26331"/>
            <a:ext cx="2583777" cy="5240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8520416-A8B0-43DB-903C-E666269851EC}"/>
              </a:ext>
            </a:extLst>
          </p:cNvPr>
          <p:cNvSpPr/>
          <p:nvPr/>
        </p:nvSpPr>
        <p:spPr>
          <a:xfrm>
            <a:off x="0" y="5224908"/>
            <a:ext cx="9144000" cy="495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rgbClr val="002060"/>
              </a:solidFill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T</a:t>
            </a:r>
            <a:r>
              <a:rPr lang="en-IE" sz="1400" b="1" dirty="0">
                <a:solidFill>
                  <a:srgbClr val="002060"/>
                </a:solidFill>
              </a:rPr>
              <a:t>ake a picture of your </a:t>
            </a:r>
            <a:r>
              <a:rPr lang="en-GB" sz="1400" b="1" dirty="0">
                <a:solidFill>
                  <a:srgbClr val="002060"/>
                </a:solidFill>
              </a:rPr>
              <a:t>designs </a:t>
            </a:r>
            <a:r>
              <a:rPr lang="en-IE" sz="1400" b="1" dirty="0">
                <a:solidFill>
                  <a:srgbClr val="002060"/>
                </a:solidFill>
              </a:rPr>
              <a:t>&amp; tag us</a:t>
            </a:r>
            <a:r>
              <a:rPr lang="en-GB" sz="1400" b="1" dirty="0">
                <a:solidFill>
                  <a:srgbClr val="002060"/>
                </a:solidFill>
              </a:rPr>
              <a:t> in your posts! Make Sure to use #STEPS and #EngineersWeek!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X: @MICStemCraft @EngineerIreland 		Instagram: @MICStemCraft @EngineerIreland</a:t>
            </a:r>
          </a:p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104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CB2EC-3F38-4986-A205-FDFED14E5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2483" y="754157"/>
            <a:ext cx="4919032" cy="738664"/>
          </a:xfrm>
        </p:spPr>
        <p:txBody>
          <a:bodyPr/>
          <a:lstStyle/>
          <a:p>
            <a:r>
              <a:rPr lang="en-US" sz="4800" dirty="0">
                <a:latin typeface="Georgia" panose="02040502050405020303" pitchFamily="18" charset="0"/>
              </a:rPr>
              <a:t>Balloon Rocket</a:t>
            </a:r>
            <a:endParaRPr lang="en-IE" sz="4800" dirty="0">
              <a:latin typeface="Georgia" panose="02040502050405020303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FD6A79-F24F-4E81-AB51-E4C0892B3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67200" y="1867628"/>
            <a:ext cx="4721226" cy="341632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What you need to do to complete the challenge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Have a look at some designs for ideas then plan and draw your diagram. Make sure you label the materials you will use to make each part.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The rocket must be powered by air. It must travel at least half way across the classroom. It must travel on a string that stretches across the class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You can only use the suggested materials.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Give a presentation to the class as to why you picked this design.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Challenge yourself even further and try to make your rocket go the farthest, and make your rocket as colorful as you want.</a:t>
            </a:r>
            <a:endParaRPr lang="en-IE" sz="1400" dirty="0">
              <a:solidFill>
                <a:srgbClr val="192F63"/>
              </a:solidFill>
              <a:latin typeface="Georgia" panose="02040502050405020303" pitchFamily="18" charset="0"/>
            </a:endParaRPr>
          </a:p>
          <a:p>
            <a:endParaRPr 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67A2E2-1AA2-4D2A-BD8B-9FA861F5068B}"/>
              </a:ext>
            </a:extLst>
          </p:cNvPr>
          <p:cNvSpPr/>
          <p:nvPr/>
        </p:nvSpPr>
        <p:spPr>
          <a:xfrm>
            <a:off x="2369657" y="152800"/>
            <a:ext cx="1724025" cy="5336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04E038-ADA6-456D-A7AC-ADF55D5825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095" y="85062"/>
            <a:ext cx="1517146" cy="64842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39AEEE-45E7-439B-9E00-A49AF7F8ADC3}"/>
              </a:ext>
            </a:extLst>
          </p:cNvPr>
          <p:cNvSpPr txBox="1"/>
          <p:nvPr/>
        </p:nvSpPr>
        <p:spPr>
          <a:xfrm>
            <a:off x="2209800" y="1867628"/>
            <a:ext cx="2133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You and your engineering team will have to make a balloon rocket from the suggested materials you are given!</a:t>
            </a:r>
            <a:endParaRPr lang="en-IE" sz="1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endParaRPr lang="en-I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467257-3630-4542-8E91-349C56DF0031}"/>
              </a:ext>
            </a:extLst>
          </p:cNvPr>
          <p:cNvSpPr txBox="1"/>
          <p:nvPr/>
        </p:nvSpPr>
        <p:spPr>
          <a:xfrm>
            <a:off x="304800" y="2987020"/>
            <a:ext cx="18076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Georgia" panose="02040502050405020303" pitchFamily="18" charset="0"/>
              </a:rPr>
              <a:t>Suggested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Cardboard Tube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Paper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String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Balloon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Straw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Sellotape</a:t>
            </a:r>
            <a:endParaRPr lang="en-IE" sz="1400" dirty="0">
              <a:latin typeface="Georgia" panose="02040502050405020303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44DF723-D553-4768-B436-EE8651F4D5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70" y="163393"/>
            <a:ext cx="1334442" cy="51672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EF46150-1350-4E23-B3F5-4C1B1508BE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75685"/>
            <a:ext cx="2368473" cy="48038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F58DAC1-31C5-416B-9755-0691BEE593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327" y="152800"/>
            <a:ext cx="1724025" cy="48038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9A46F7A-7B96-4B0D-90C7-9EDECEC339BA}"/>
              </a:ext>
            </a:extLst>
          </p:cNvPr>
          <p:cNvSpPr/>
          <p:nvPr/>
        </p:nvSpPr>
        <p:spPr>
          <a:xfrm>
            <a:off x="0" y="5153562"/>
            <a:ext cx="9144000" cy="6695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rgbClr val="002060"/>
              </a:solidFill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T</a:t>
            </a:r>
            <a:r>
              <a:rPr lang="en-IE" sz="1400" b="1" dirty="0">
                <a:solidFill>
                  <a:srgbClr val="002060"/>
                </a:solidFill>
              </a:rPr>
              <a:t>ake a picture of your </a:t>
            </a:r>
            <a:r>
              <a:rPr lang="en-GB" sz="1400" b="1" dirty="0">
                <a:solidFill>
                  <a:srgbClr val="002060"/>
                </a:solidFill>
              </a:rPr>
              <a:t>designs </a:t>
            </a:r>
            <a:r>
              <a:rPr lang="en-IE" sz="1400" b="1" dirty="0">
                <a:solidFill>
                  <a:srgbClr val="002060"/>
                </a:solidFill>
              </a:rPr>
              <a:t>&amp; tag us</a:t>
            </a:r>
            <a:r>
              <a:rPr lang="en-GB" sz="1400" b="1" dirty="0">
                <a:solidFill>
                  <a:srgbClr val="002060"/>
                </a:solidFill>
              </a:rPr>
              <a:t> in your posts! Make Sure to use #STEPS and #EngineersWeek!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X: @MICStemCraft @EngineerIreland 		Instagram: @MICStemCraft @EngineerIreland</a:t>
            </a:r>
          </a:p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9896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2705A-4193-4BCB-9CAD-8EB09C1AE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2484" y="786852"/>
            <a:ext cx="4919032" cy="738664"/>
          </a:xfrm>
        </p:spPr>
        <p:txBody>
          <a:bodyPr/>
          <a:lstStyle/>
          <a:p>
            <a:r>
              <a:rPr lang="en-US" sz="4800" dirty="0">
                <a:latin typeface="Georgia" panose="02040502050405020303" pitchFamily="18" charset="0"/>
              </a:rPr>
              <a:t>Zip Line</a:t>
            </a:r>
            <a:endParaRPr lang="en-IE" sz="4800" dirty="0">
              <a:latin typeface="Georgia" panose="02040502050405020303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7C03E-49D3-4A12-97B9-2C98A3E26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2400" y="1813734"/>
            <a:ext cx="4919032" cy="4678204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What you need to do to complete the challenge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First you must figure out how to create a zip line with your recycled materials.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Plan and draw a diagram of your design, make sure to label what each piece is for.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Collect all of the recycled materials you need.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The fishing line used for this challenge must be four ruler-lengths long.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To complete the challenge your zip line must be able to carry 5 marbles from the top of the zip line to the bottom safely.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Georgia" panose="02040502050405020303" pitchFamily="18" charset="0"/>
              </a:rPr>
              <a:t>At the end you will give a presentation on how you made your zip line and how it is in action.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endParaRPr 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endParaRPr 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endParaRPr lang="en-US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endParaRPr lang="en-I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8D5EAD-1B4F-4305-A207-C1159568510E}"/>
              </a:ext>
            </a:extLst>
          </p:cNvPr>
          <p:cNvSpPr txBox="1"/>
          <p:nvPr/>
        </p:nvSpPr>
        <p:spPr>
          <a:xfrm>
            <a:off x="1899834" y="122321"/>
            <a:ext cx="1752600" cy="5240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C959BE2-E4CC-42C8-B697-1A23C1300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676" y="72539"/>
            <a:ext cx="1517146" cy="64842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F491C60-0F92-4CF2-B90A-77B960A1E7B6}"/>
              </a:ext>
            </a:extLst>
          </p:cNvPr>
          <p:cNvSpPr txBox="1"/>
          <p:nvPr/>
        </p:nvSpPr>
        <p:spPr>
          <a:xfrm>
            <a:off x="1844749" y="1813734"/>
            <a:ext cx="2133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You and your engineering team will have to make a Zip Line from the suggested materials you are given!</a:t>
            </a:r>
            <a:endParaRPr lang="en-IE" sz="1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endParaRPr lang="en-IE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A743A3-AD24-42A8-A320-6E066757C8B8}"/>
              </a:ext>
            </a:extLst>
          </p:cNvPr>
          <p:cNvSpPr txBox="1"/>
          <p:nvPr/>
        </p:nvSpPr>
        <p:spPr>
          <a:xfrm>
            <a:off x="152400" y="2721675"/>
            <a:ext cx="1676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Georgia" panose="02040502050405020303" pitchFamily="18" charset="0"/>
              </a:rPr>
              <a:t>Suggested Materials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Fishing Line or Thin Twine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Sellotape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Paper Clips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Five Marbles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Recycled Materials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Georgia" panose="02040502050405020303" pitchFamily="18" charset="0"/>
              </a:rPr>
              <a:t>Meter Stick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Georgia" panose="02040502050405020303" pitchFamily="18" charset="0"/>
            </a:endParaRPr>
          </a:p>
          <a:p>
            <a:endParaRPr lang="en-US" sz="1400" b="1" dirty="0">
              <a:latin typeface="Georgia" panose="02040502050405020303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243D87-2D8E-409D-8BAA-9ABA33F83F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61" y="122321"/>
            <a:ext cx="1447800" cy="56061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55EDD34-6FC7-48DE-8A09-5CAA2EB83FD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22321"/>
            <a:ext cx="2609504" cy="52927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3452C7E-728F-4FBF-B587-E4FF7E9CBC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349" y="102701"/>
            <a:ext cx="1889051" cy="5881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D5F2A35-33F4-4A92-AB6F-DD458206D44E}"/>
              </a:ext>
            </a:extLst>
          </p:cNvPr>
          <p:cNvSpPr/>
          <p:nvPr/>
        </p:nvSpPr>
        <p:spPr>
          <a:xfrm>
            <a:off x="0" y="5219700"/>
            <a:ext cx="9144000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rgbClr val="002060"/>
              </a:solidFill>
            </a:endParaRP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T</a:t>
            </a:r>
            <a:r>
              <a:rPr lang="en-IE" sz="1400" b="1" dirty="0">
                <a:solidFill>
                  <a:srgbClr val="002060"/>
                </a:solidFill>
              </a:rPr>
              <a:t>ake a picture of your </a:t>
            </a:r>
            <a:r>
              <a:rPr lang="en-GB" sz="1400" b="1" dirty="0">
                <a:solidFill>
                  <a:srgbClr val="002060"/>
                </a:solidFill>
              </a:rPr>
              <a:t>designs </a:t>
            </a:r>
            <a:r>
              <a:rPr lang="en-IE" sz="1400" b="1" dirty="0">
                <a:solidFill>
                  <a:srgbClr val="002060"/>
                </a:solidFill>
              </a:rPr>
              <a:t>&amp; tag us</a:t>
            </a:r>
            <a:r>
              <a:rPr lang="en-GB" sz="1400" b="1" dirty="0">
                <a:solidFill>
                  <a:srgbClr val="002060"/>
                </a:solidFill>
              </a:rPr>
              <a:t> in your posts! Make Sure to use #STEPS and #EngineersWeek!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X: @MICStemCraft @EngineerIreland 		Instagram: @MICStemCraft @EngineerIreland</a:t>
            </a:r>
          </a:p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1345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7a63fee-611c-4e4f-8b85-1b4ac85e55c9" xsi:nil="true"/>
    <lcf76f155ced4ddcb4097134ff3c332f xmlns="a06dd9a1-6d16-4fe1-9738-a24bf34e104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D7D38597B1D4A972F1F812257EBCE" ma:contentTypeVersion="18" ma:contentTypeDescription="Create a new document." ma:contentTypeScope="" ma:versionID="c35d6d01435d6839ec5bf0620d2ef13f">
  <xsd:schema xmlns:xsd="http://www.w3.org/2001/XMLSchema" xmlns:xs="http://www.w3.org/2001/XMLSchema" xmlns:p="http://schemas.microsoft.com/office/2006/metadata/properties" xmlns:ns2="a06dd9a1-6d16-4fe1-9738-a24bf34e1049" xmlns:ns3="2e9a035f-5127-467d-ac39-8df22382e0b0" xmlns:ns4="37a63fee-611c-4e4f-8b85-1b4ac85e55c9" targetNamespace="http://schemas.microsoft.com/office/2006/metadata/properties" ma:root="true" ma:fieldsID="d51c7e2010cde2e463b39ce2630acab6" ns2:_="" ns3:_="" ns4:_="">
    <xsd:import namespace="a06dd9a1-6d16-4fe1-9738-a24bf34e1049"/>
    <xsd:import namespace="2e9a035f-5127-467d-ac39-8df22382e0b0"/>
    <xsd:import namespace="37a63fee-611c-4e4f-8b85-1b4ac85e55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6dd9a1-6d16-4fe1-9738-a24bf34e10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387b3ac-0bd0-459c-8ad0-4f83945ca7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a035f-5127-467d-ac39-8df22382e0b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63fee-611c-4e4f-8b85-1b4ac85e55c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6b39f774-2113-4390-8073-5b66643b09c9}" ma:internalName="TaxCatchAll" ma:showField="CatchAllData" ma:web="37a63fee-611c-4e4f-8b85-1b4ac85e5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511EE8-52FE-41F7-8574-19833CF30A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E7385D-FC03-4620-A27C-ED4B1A20A913}">
  <ds:schemaRefs>
    <ds:schemaRef ds:uri="http://schemas.microsoft.com/office/2006/documentManagement/types"/>
    <ds:schemaRef ds:uri="a06dd9a1-6d16-4fe1-9738-a24bf34e1049"/>
    <ds:schemaRef ds:uri="http://purl.org/dc/dcmitype/"/>
    <ds:schemaRef ds:uri="37a63fee-611c-4e4f-8b85-1b4ac85e55c9"/>
    <ds:schemaRef ds:uri="2e9a035f-5127-467d-ac39-8df22382e0b0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5307024-D893-4D4B-A278-E2D4C6DB0D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6dd9a1-6d16-4fe1-9738-a24bf34e1049"/>
    <ds:schemaRef ds:uri="2e9a035f-5127-467d-ac39-8df22382e0b0"/>
    <ds:schemaRef ds:uri="37a63fee-611c-4e4f-8b85-1b4ac85e5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4309</TotalTime>
  <Words>563</Words>
  <Application>Microsoft Office PowerPoint</Application>
  <PresentationFormat>On-screen Show (16:10)</PresentationFormat>
  <Paragraphs>60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Georgia</vt:lpstr>
      <vt:lpstr>Office Theme</vt:lpstr>
      <vt:lpstr>Wobble Bottom Toy</vt:lpstr>
      <vt:lpstr>Balloon Rocket</vt:lpstr>
      <vt:lpstr>Zip 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 STEM Challenges</dc:title>
  <dc:creator>Patricia.OSullivan</dc:creator>
  <cp:lastModifiedBy>Eleanor.Walsh</cp:lastModifiedBy>
  <cp:revision>76</cp:revision>
  <dcterms:created xsi:type="dcterms:W3CDTF">2022-06-17T12:36:37Z</dcterms:created>
  <dcterms:modified xsi:type="dcterms:W3CDTF">2025-02-13T12:50:46Z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2020-10-16T00:00:00Z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2022-06-17T00:00:00Z</vt:filetime>
  </property>
  <property fmtid="{D5CDD505-2E9C-101B-9397-08002B2CF9AE}" pid="5" name="ContentTypeId">
    <vt:lpwstr>0x010100E3DD7D38597B1D4A972F1F812257EBCE</vt:lpwstr>
  </property>
  <property fmtid="{D5CDD505-2E9C-101B-9397-08002B2CF9AE}" pid="6" name="MediaServiceImageTags">
    <vt:lpwstr/>
  </property>
</Properties>
</file>