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9277" y="3129659"/>
            <a:ext cx="18597245" cy="16947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9277" y="5864655"/>
            <a:ext cx="16312515" cy="3169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277" y="755077"/>
            <a:ext cx="11649710" cy="402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rgbClr val="FFF2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747" y="2840509"/>
            <a:ext cx="16568419" cy="7501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140"/>
          <p:cNvSpPr txBox="1"/>
          <p:nvPr/>
        </p:nvSpPr>
        <p:spPr>
          <a:xfrm>
            <a:off x="1012127" y="4978678"/>
            <a:ext cx="12077700" cy="2740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spc="-3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b="1" spc="-335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b="1" spc="-5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600"/>
              </a:lnSpc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sz="5900" spc="-2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98F898D-3A3A-79E4-DB01-134B249A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7" y="9822345"/>
            <a:ext cx="12587877" cy="1318730"/>
          </a:xfrm>
          <a:prstGeom prst="rect">
            <a:avLst/>
          </a:prstGeom>
        </p:spPr>
      </p:pic>
      <p:grpSp>
        <p:nvGrpSpPr>
          <p:cNvPr id="117" name="object 109">
            <a:extLst>
              <a:ext uri="{FF2B5EF4-FFF2-40B4-BE49-F238E27FC236}">
                <a16:creationId xmlns:a16="http://schemas.microsoft.com/office/drawing/2014/main" id="{B616D3B9-9544-E239-0A06-96B00407D0BF}"/>
              </a:ext>
            </a:extLst>
          </p:cNvPr>
          <p:cNvGrpSpPr/>
          <p:nvPr/>
        </p:nvGrpSpPr>
        <p:grpSpPr>
          <a:xfrm>
            <a:off x="16324315" y="675639"/>
            <a:ext cx="3679825" cy="1321436"/>
            <a:chOff x="16387807" y="44523"/>
            <a:chExt cx="3679825" cy="1321435"/>
          </a:xfrm>
        </p:grpSpPr>
        <p:sp>
          <p:nvSpPr>
            <p:cNvPr id="118" name="object 110">
              <a:extLst>
                <a:ext uri="{FF2B5EF4-FFF2-40B4-BE49-F238E27FC236}">
                  <a16:creationId xmlns:a16="http://schemas.microsoft.com/office/drawing/2014/main" id="{79519C31-7AC8-7375-136F-4761DA94C3C4}"/>
                </a:ext>
              </a:extLst>
            </p:cNvPr>
            <p:cNvSpPr/>
            <p:nvPr/>
          </p:nvSpPr>
          <p:spPr>
            <a:xfrm>
              <a:off x="16391974" y="430557"/>
              <a:ext cx="2068195" cy="931544"/>
            </a:xfrm>
            <a:custGeom>
              <a:avLst/>
              <a:gdLst/>
              <a:ahLst/>
              <a:cxnLst/>
              <a:rect l="l" t="t" r="r" b="b"/>
              <a:pathLst>
                <a:path w="2068194" h="93154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1">
              <a:extLst>
                <a:ext uri="{FF2B5EF4-FFF2-40B4-BE49-F238E27FC236}">
                  <a16:creationId xmlns:a16="http://schemas.microsoft.com/office/drawing/2014/main" id="{59C4C457-448E-6BB5-B1EC-3A4ABCE3C7C1}"/>
                </a:ext>
              </a:extLst>
            </p:cNvPr>
            <p:cNvSpPr/>
            <p:nvPr/>
          </p:nvSpPr>
          <p:spPr>
            <a:xfrm>
              <a:off x="16387807" y="426391"/>
              <a:ext cx="2076450" cy="939800"/>
            </a:xfrm>
            <a:custGeom>
              <a:avLst/>
              <a:gdLst/>
              <a:ahLst/>
              <a:cxnLst/>
              <a:rect l="l" t="t" r="r" b="b"/>
              <a:pathLst>
                <a:path w="2076450" h="93980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w="2076450" h="93980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w="2076450" h="93980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2">
              <a:extLst>
                <a:ext uri="{FF2B5EF4-FFF2-40B4-BE49-F238E27FC236}">
                  <a16:creationId xmlns:a16="http://schemas.microsoft.com/office/drawing/2014/main" id="{54A918AA-A959-20C5-43D5-17A8CF888D23}"/>
                </a:ext>
              </a:extLst>
            </p:cNvPr>
            <p:cNvSpPr/>
            <p:nvPr/>
          </p:nvSpPr>
          <p:spPr>
            <a:xfrm>
              <a:off x="17418126" y="434006"/>
              <a:ext cx="1039494" cy="925194"/>
            </a:xfrm>
            <a:custGeom>
              <a:avLst/>
              <a:gdLst/>
              <a:ahLst/>
              <a:cxnLst/>
              <a:rect l="l" t="t" r="r" b="b"/>
              <a:pathLst>
                <a:path w="1039494" h="9251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730644A9-D35F-46F0-E965-0EF4F1B649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FCA8B59F-A1F2-4E9C-234F-F2AFAB6C78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3B08E0E-F5B0-9B55-78D5-963F66A80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04" y="625475"/>
            <a:ext cx="13241845" cy="1747188"/>
          </a:xfrm>
          <a:prstGeom prst="rect">
            <a:avLst/>
          </a:prstGeom>
        </p:spPr>
      </p:pic>
      <p:grpSp>
        <p:nvGrpSpPr>
          <p:cNvPr id="124" name="object 2">
            <a:extLst>
              <a:ext uri="{FF2B5EF4-FFF2-40B4-BE49-F238E27FC236}">
                <a16:creationId xmlns:a16="http://schemas.microsoft.com/office/drawing/2014/main" id="{A5C94592-7A1D-EC9A-2756-A790762141B3}"/>
              </a:ext>
            </a:extLst>
          </p:cNvPr>
          <p:cNvGrpSpPr/>
          <p:nvPr/>
        </p:nvGrpSpPr>
        <p:grpSpPr>
          <a:xfrm>
            <a:off x="13447354" y="2987674"/>
            <a:ext cx="4310537" cy="7928761"/>
            <a:chOff x="13447354" y="1564156"/>
            <a:chExt cx="5084445" cy="9352280"/>
          </a:xfrm>
        </p:grpSpPr>
        <p:sp>
          <p:nvSpPr>
            <p:cNvPr id="125" name="object 3">
              <a:extLst>
                <a:ext uri="{FF2B5EF4-FFF2-40B4-BE49-F238E27FC236}">
                  <a16:creationId xmlns:a16="http://schemas.microsoft.com/office/drawing/2014/main" id="{4D9FBCCE-C09E-3A84-27C7-0FC7DCA8418A}"/>
                </a:ext>
              </a:extLst>
            </p:cNvPr>
            <p:cNvSpPr/>
            <p:nvPr/>
          </p:nvSpPr>
          <p:spPr>
            <a:xfrm>
              <a:off x="13735690" y="9060731"/>
              <a:ext cx="495300" cy="487680"/>
            </a:xfrm>
            <a:custGeom>
              <a:avLst/>
              <a:gdLst/>
              <a:ahLst/>
              <a:cxnLst/>
              <a:rect l="l" t="t" r="r" b="b"/>
              <a:pathLst>
                <a:path w="495300" h="487679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">
              <a:extLst>
                <a:ext uri="{FF2B5EF4-FFF2-40B4-BE49-F238E27FC236}">
                  <a16:creationId xmlns:a16="http://schemas.microsoft.com/office/drawing/2014/main" id="{7C29B537-8EA9-A2FC-17E6-8046B32490A4}"/>
                </a:ext>
              </a:extLst>
            </p:cNvPr>
            <p:cNvSpPr/>
            <p:nvPr/>
          </p:nvSpPr>
          <p:spPr>
            <a:xfrm>
              <a:off x="13785868" y="9110820"/>
              <a:ext cx="368935" cy="320040"/>
            </a:xfrm>
            <a:custGeom>
              <a:avLst/>
              <a:gdLst/>
              <a:ahLst/>
              <a:cxnLst/>
              <a:rect l="l" t="t" r="r" b="b"/>
              <a:pathLst>
                <a:path w="368934" h="320040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">
              <a:extLst>
                <a:ext uri="{FF2B5EF4-FFF2-40B4-BE49-F238E27FC236}">
                  <a16:creationId xmlns:a16="http://schemas.microsoft.com/office/drawing/2014/main" id="{6373D92D-AFC2-AC16-8AEB-26083C3D3039}"/>
                </a:ext>
              </a:extLst>
            </p:cNvPr>
            <p:cNvSpPr/>
            <p:nvPr/>
          </p:nvSpPr>
          <p:spPr>
            <a:xfrm>
              <a:off x="13620217" y="9284430"/>
              <a:ext cx="365760" cy="426084"/>
            </a:xfrm>
            <a:custGeom>
              <a:avLst/>
              <a:gdLst/>
              <a:ahLst/>
              <a:cxnLst/>
              <a:rect l="l" t="t" r="r" b="b"/>
              <a:pathLst>
                <a:path w="365759" h="426084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w="365759" h="426084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6">
              <a:extLst>
                <a:ext uri="{FF2B5EF4-FFF2-40B4-BE49-F238E27FC236}">
                  <a16:creationId xmlns:a16="http://schemas.microsoft.com/office/drawing/2014/main" id="{926CD2FA-C785-CBB0-35DB-8586EE3A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</p:spPr>
        </p:pic>
        <p:sp>
          <p:nvSpPr>
            <p:cNvPr id="129" name="object 7">
              <a:extLst>
                <a:ext uri="{FF2B5EF4-FFF2-40B4-BE49-F238E27FC236}">
                  <a16:creationId xmlns:a16="http://schemas.microsoft.com/office/drawing/2014/main" id="{42F4FDD5-FB2F-B19D-7DD3-B403412DCA62}"/>
                </a:ext>
              </a:extLst>
            </p:cNvPr>
            <p:cNvSpPr/>
            <p:nvPr/>
          </p:nvSpPr>
          <p:spPr>
            <a:xfrm>
              <a:off x="13607771" y="9046279"/>
              <a:ext cx="633730" cy="648970"/>
            </a:xfrm>
            <a:custGeom>
              <a:avLst/>
              <a:gdLst/>
              <a:ahLst/>
              <a:cxnLst/>
              <a:rect l="l" t="t" r="r" b="b"/>
              <a:pathLst>
                <a:path w="633730" h="64897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w="633730" h="64897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8">
              <a:extLst>
                <a:ext uri="{FF2B5EF4-FFF2-40B4-BE49-F238E27FC236}">
                  <a16:creationId xmlns:a16="http://schemas.microsoft.com/office/drawing/2014/main" id="{8697F01D-E5B6-10D1-B111-CF325E8B113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</p:spPr>
        </p:pic>
        <p:sp>
          <p:nvSpPr>
            <p:cNvPr id="131" name="object 9">
              <a:extLst>
                <a:ext uri="{FF2B5EF4-FFF2-40B4-BE49-F238E27FC236}">
                  <a16:creationId xmlns:a16="http://schemas.microsoft.com/office/drawing/2014/main" id="{3ED03700-CADF-5E5D-FD45-0A64C614B936}"/>
                </a:ext>
              </a:extLst>
            </p:cNvPr>
            <p:cNvSpPr/>
            <p:nvPr/>
          </p:nvSpPr>
          <p:spPr>
            <a:xfrm>
              <a:off x="13447354" y="2570979"/>
              <a:ext cx="5084445" cy="7835900"/>
            </a:xfrm>
            <a:custGeom>
              <a:avLst/>
              <a:gdLst/>
              <a:ahLst/>
              <a:cxnLst/>
              <a:rect l="l" t="t" r="r" b="b"/>
              <a:pathLst>
                <a:path w="5084444" h="7835900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w="5084444" h="7835900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w="5084444" h="7835900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w="5084444" h="7835900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w="5084444" h="7835900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w="5084444" h="7835900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w="5084444" h="7835900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w="5084444" h="7835900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w="5084444" h="7835900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w="5084444" h="7835900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w="5084444" h="7835900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w="5084444" h="7835900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w="5084444" h="7835900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w="5084444" h="7835900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w="5084444" h="7835900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">
              <a:extLst>
                <a:ext uri="{FF2B5EF4-FFF2-40B4-BE49-F238E27FC236}">
                  <a16:creationId xmlns:a16="http://schemas.microsoft.com/office/drawing/2014/main" id="{5AF0C3E4-E473-8B78-E334-75316D3D699F}"/>
                </a:ext>
              </a:extLst>
            </p:cNvPr>
            <p:cNvSpPr/>
            <p:nvPr/>
          </p:nvSpPr>
          <p:spPr>
            <a:xfrm>
              <a:off x="15227347" y="156415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">
              <a:extLst>
                <a:ext uri="{FF2B5EF4-FFF2-40B4-BE49-F238E27FC236}">
                  <a16:creationId xmlns:a16="http://schemas.microsoft.com/office/drawing/2014/main" id="{FF254D98-4E77-721A-103C-F423CEFD95DF}"/>
                </a:ext>
              </a:extLst>
            </p:cNvPr>
            <p:cNvSpPr/>
            <p:nvPr/>
          </p:nvSpPr>
          <p:spPr>
            <a:xfrm>
              <a:off x="15327808" y="5691841"/>
              <a:ext cx="647700" cy="537210"/>
            </a:xfrm>
            <a:custGeom>
              <a:avLst/>
              <a:gdLst/>
              <a:ahLst/>
              <a:cxnLst/>
              <a:rect l="l" t="t" r="r" b="b"/>
              <a:pathLst>
                <a:path w="647700" h="53721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w="647700" h="53721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w="647700" h="53721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w="647700" h="53721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2">
              <a:extLst>
                <a:ext uri="{FF2B5EF4-FFF2-40B4-BE49-F238E27FC236}">
                  <a16:creationId xmlns:a16="http://schemas.microsoft.com/office/drawing/2014/main" id="{0D6287B0-0B1F-95E5-8D08-6DAE0472501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</p:spPr>
        </p:pic>
        <p:sp>
          <p:nvSpPr>
            <p:cNvPr id="135" name="object 13">
              <a:extLst>
                <a:ext uri="{FF2B5EF4-FFF2-40B4-BE49-F238E27FC236}">
                  <a16:creationId xmlns:a16="http://schemas.microsoft.com/office/drawing/2014/main" id="{7089F886-E504-8AEA-1CCD-EC80ED466592}"/>
                </a:ext>
              </a:extLst>
            </p:cNvPr>
            <p:cNvSpPr/>
            <p:nvPr/>
          </p:nvSpPr>
          <p:spPr>
            <a:xfrm>
              <a:off x="17105897" y="7807623"/>
              <a:ext cx="953135" cy="822325"/>
            </a:xfrm>
            <a:custGeom>
              <a:avLst/>
              <a:gdLst/>
              <a:ahLst/>
              <a:cxnLst/>
              <a:rect l="l" t="t" r="r" b="b"/>
              <a:pathLst>
                <a:path w="953134" h="822325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w="953134" h="822325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w="953134" h="822325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w="953134" h="822325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w="953134" h="822325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4">
              <a:extLst>
                <a:ext uri="{FF2B5EF4-FFF2-40B4-BE49-F238E27FC236}">
                  <a16:creationId xmlns:a16="http://schemas.microsoft.com/office/drawing/2014/main" id="{82EAD860-AF67-A0D3-0632-9CF45833F6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</p:spPr>
        </p:pic>
        <p:sp>
          <p:nvSpPr>
            <p:cNvPr id="137" name="object 15">
              <a:extLst>
                <a:ext uri="{FF2B5EF4-FFF2-40B4-BE49-F238E27FC236}">
                  <a16:creationId xmlns:a16="http://schemas.microsoft.com/office/drawing/2014/main" id="{8E0AAA0A-7242-7204-8ED0-BF8985023697}"/>
                </a:ext>
              </a:extLst>
            </p:cNvPr>
            <p:cNvSpPr/>
            <p:nvPr/>
          </p:nvSpPr>
          <p:spPr>
            <a:xfrm>
              <a:off x="14839450" y="5749420"/>
              <a:ext cx="236220" cy="426720"/>
            </a:xfrm>
            <a:custGeom>
              <a:avLst/>
              <a:gdLst/>
              <a:ahLst/>
              <a:cxnLst/>
              <a:rect l="l" t="t" r="r" b="b"/>
              <a:pathLst>
                <a:path w="236219" h="426720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w="236219" h="426720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w="236219" h="426720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w="236219" h="426720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w="236219" h="426720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w="236219" h="426720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w="236219" h="426720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w="236219" h="426720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w="236219" h="426720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w="236219" h="426720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w="236219" h="426720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w="236219" h="426720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w="236219" h="426720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w="236219" h="426720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w="236219" h="426720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w="236219" h="426720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w="236219" h="426720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w="236219" h="426720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w="236219" h="426720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w="236219" h="426720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w="236219" h="426720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w="236219" h="426720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w="236219" h="426720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w="236219" h="426720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w="236219" h="426720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w="236219" h="426720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w="236219" h="426720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w="236219" h="426720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w="236219" h="426720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w="236219" h="426720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w="236219" h="426720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w="236219" h="426720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w="236219" h="426720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w="236219" h="426720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w="236219" h="426720">
                  <a:moveTo>
                    <a:pt x="24418" y="33004"/>
                  </a:moveTo>
                  <a:close/>
                </a:path>
                <a:path w="236219" h="426720">
                  <a:moveTo>
                    <a:pt x="211499" y="33007"/>
                  </a:moveTo>
                  <a:close/>
                </a:path>
                <a:path w="236219" h="426720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w="236219" h="426720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w="236219" h="426720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20700" y="31750"/>
                  </a:moveTo>
                  <a:close/>
                </a:path>
                <a:path w="236219" h="426720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w="236219" h="426720">
                  <a:moveTo>
                    <a:pt x="8541" y="29170"/>
                  </a:moveTo>
                  <a:close/>
                </a:path>
                <a:path w="236219" h="426720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w="236219" h="426720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w="236219" h="426720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w="236219" h="426720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w="236219" h="426720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w="236219" h="426720">
                  <a:moveTo>
                    <a:pt x="18353" y="21562"/>
                  </a:moveTo>
                  <a:close/>
                </a:path>
                <a:path w="236219" h="426720">
                  <a:moveTo>
                    <a:pt x="217513" y="21562"/>
                  </a:moveTo>
                  <a:close/>
                </a:path>
                <a:path w="236219" h="426720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w="236219" h="426720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w="236219" h="426720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w="236219" h="426720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6">
              <a:extLst>
                <a:ext uri="{FF2B5EF4-FFF2-40B4-BE49-F238E27FC236}">
                  <a16:creationId xmlns:a16="http://schemas.microsoft.com/office/drawing/2014/main" id="{3FCF3FF8-D982-D4E8-AD98-8EB3B5A4378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</p:spPr>
        </p:pic>
        <p:pic>
          <p:nvPicPr>
            <p:cNvPr id="142" name="object 17">
              <a:extLst>
                <a:ext uri="{FF2B5EF4-FFF2-40B4-BE49-F238E27FC236}">
                  <a16:creationId xmlns:a16="http://schemas.microsoft.com/office/drawing/2014/main" id="{A2BCEF76-9078-64F8-B576-5FFDF9A92C3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</p:spPr>
        </p:pic>
        <p:sp>
          <p:nvSpPr>
            <p:cNvPr id="143" name="object 18">
              <a:extLst>
                <a:ext uri="{FF2B5EF4-FFF2-40B4-BE49-F238E27FC236}">
                  <a16:creationId xmlns:a16="http://schemas.microsoft.com/office/drawing/2014/main" id="{5F03F480-7DCB-A758-60A1-AE4CDABCAF38}"/>
                </a:ext>
              </a:extLst>
            </p:cNvPr>
            <p:cNvSpPr/>
            <p:nvPr/>
          </p:nvSpPr>
          <p:spPr>
            <a:xfrm>
              <a:off x="14824292" y="8166627"/>
              <a:ext cx="2681605" cy="1649095"/>
            </a:xfrm>
            <a:custGeom>
              <a:avLst/>
              <a:gdLst/>
              <a:ahLst/>
              <a:cxnLst/>
              <a:rect l="l" t="t" r="r" b="b"/>
              <a:pathLst>
                <a:path w="2681605" h="164909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w="2681605" h="164909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9">
              <a:extLst>
                <a:ext uri="{FF2B5EF4-FFF2-40B4-BE49-F238E27FC236}">
                  <a16:creationId xmlns:a16="http://schemas.microsoft.com/office/drawing/2014/main" id="{28B80F16-37A2-23D9-5EF8-871AD1A263DB}"/>
                </a:ext>
              </a:extLst>
            </p:cNvPr>
            <p:cNvSpPr/>
            <p:nvPr/>
          </p:nvSpPr>
          <p:spPr>
            <a:xfrm>
              <a:off x="15068652" y="8977712"/>
              <a:ext cx="45085" cy="782320"/>
            </a:xfrm>
            <a:custGeom>
              <a:avLst/>
              <a:gdLst/>
              <a:ahLst/>
              <a:cxnLst/>
              <a:rect l="l" t="t" r="r" b="b"/>
              <a:pathLst>
                <a:path w="45084" h="782320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0">
              <a:extLst>
                <a:ext uri="{FF2B5EF4-FFF2-40B4-BE49-F238E27FC236}">
                  <a16:creationId xmlns:a16="http://schemas.microsoft.com/office/drawing/2014/main" id="{BDC9453D-3D69-945B-649C-FD075C938479}"/>
                </a:ext>
              </a:extLst>
            </p:cNvPr>
            <p:cNvSpPr/>
            <p:nvPr/>
          </p:nvSpPr>
          <p:spPr>
            <a:xfrm>
              <a:off x="14821294" y="8833383"/>
              <a:ext cx="288925" cy="130810"/>
            </a:xfrm>
            <a:custGeom>
              <a:avLst/>
              <a:gdLst/>
              <a:ahLst/>
              <a:cxnLst/>
              <a:rect l="l" t="t" r="r" b="b"/>
              <a:pathLst>
                <a:path w="288925" h="130809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1">
              <a:extLst>
                <a:ext uri="{FF2B5EF4-FFF2-40B4-BE49-F238E27FC236}">
                  <a16:creationId xmlns:a16="http://schemas.microsoft.com/office/drawing/2014/main" id="{714A6895-915D-402A-7808-FD9F51AE7379}"/>
                </a:ext>
              </a:extLst>
            </p:cNvPr>
            <p:cNvSpPr/>
            <p:nvPr/>
          </p:nvSpPr>
          <p:spPr>
            <a:xfrm>
              <a:off x="14817687" y="8977712"/>
              <a:ext cx="242570" cy="782320"/>
            </a:xfrm>
            <a:custGeom>
              <a:avLst/>
              <a:gdLst/>
              <a:ahLst/>
              <a:cxnLst/>
              <a:rect l="l" t="t" r="r" b="b"/>
              <a:pathLst>
                <a:path w="242569" h="782320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w="242569" h="782320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w="242569" h="782320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w="242569" h="782320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w="242569" h="782320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2">
              <a:extLst>
                <a:ext uri="{FF2B5EF4-FFF2-40B4-BE49-F238E27FC236}">
                  <a16:creationId xmlns:a16="http://schemas.microsoft.com/office/drawing/2014/main" id="{5CFC517B-7630-22ED-D83E-742DDE141294}"/>
                </a:ext>
              </a:extLst>
            </p:cNvPr>
            <p:cNvSpPr/>
            <p:nvPr/>
          </p:nvSpPr>
          <p:spPr>
            <a:xfrm>
              <a:off x="14367895" y="9765883"/>
              <a:ext cx="457200" cy="55244"/>
            </a:xfrm>
            <a:custGeom>
              <a:avLst/>
              <a:gdLst/>
              <a:ahLst/>
              <a:cxnLst/>
              <a:rect l="l" t="t" r="r" b="b"/>
              <a:pathLst>
                <a:path w="457200" h="55245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3">
              <a:extLst>
                <a:ext uri="{FF2B5EF4-FFF2-40B4-BE49-F238E27FC236}">
                  <a16:creationId xmlns:a16="http://schemas.microsoft.com/office/drawing/2014/main" id="{C2AA28C8-D438-C444-B622-FF3BB9FFF892}"/>
                </a:ext>
              </a:extLst>
            </p:cNvPr>
            <p:cNvSpPr/>
            <p:nvPr/>
          </p:nvSpPr>
          <p:spPr>
            <a:xfrm>
              <a:off x="14721752" y="9075425"/>
              <a:ext cx="52705" cy="676910"/>
            </a:xfrm>
            <a:custGeom>
              <a:avLst/>
              <a:gdLst/>
              <a:ahLst/>
              <a:cxnLst/>
              <a:rect l="l" t="t" r="r" b="b"/>
              <a:pathLst>
                <a:path w="52705" h="676909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4">
              <a:extLst>
                <a:ext uri="{FF2B5EF4-FFF2-40B4-BE49-F238E27FC236}">
                  <a16:creationId xmlns:a16="http://schemas.microsoft.com/office/drawing/2014/main" id="{19FEBD00-B878-B392-1E0C-8AB9470DA727}"/>
                </a:ext>
              </a:extLst>
            </p:cNvPr>
            <p:cNvSpPr/>
            <p:nvPr/>
          </p:nvSpPr>
          <p:spPr>
            <a:xfrm>
              <a:off x="14421899" y="8900166"/>
              <a:ext cx="349250" cy="158115"/>
            </a:xfrm>
            <a:custGeom>
              <a:avLst/>
              <a:gdLst/>
              <a:ahLst/>
              <a:cxnLst/>
              <a:rect l="l" t="t" r="r" b="b"/>
              <a:pathLst>
                <a:path w="349250" h="158115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5">
              <a:extLst>
                <a:ext uri="{FF2B5EF4-FFF2-40B4-BE49-F238E27FC236}">
                  <a16:creationId xmlns:a16="http://schemas.microsoft.com/office/drawing/2014/main" id="{21626657-9E04-D275-44CC-29A9E4E9CD80}"/>
                </a:ext>
              </a:extLst>
            </p:cNvPr>
            <p:cNvSpPr/>
            <p:nvPr/>
          </p:nvSpPr>
          <p:spPr>
            <a:xfrm>
              <a:off x="14418285" y="3737031"/>
              <a:ext cx="2896235" cy="6015355"/>
            </a:xfrm>
            <a:custGeom>
              <a:avLst/>
              <a:gdLst/>
              <a:ahLst/>
              <a:cxnLst/>
              <a:rect l="l" t="t" r="r" b="b"/>
              <a:pathLst>
                <a:path w="2896234" h="6015355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w="2896234" h="6015355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w="2896234" h="6015355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w="2896234" h="6015355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w="2896234" h="6015355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w="2896234" h="6015355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w="2896234" h="6015355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w="2896234" h="6015355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6">
              <a:extLst>
                <a:ext uri="{FF2B5EF4-FFF2-40B4-BE49-F238E27FC236}">
                  <a16:creationId xmlns:a16="http://schemas.microsoft.com/office/drawing/2014/main" id="{2467A6AF-279F-C462-018A-E49906343655}"/>
                </a:ext>
              </a:extLst>
            </p:cNvPr>
            <p:cNvSpPr/>
            <p:nvPr/>
          </p:nvSpPr>
          <p:spPr>
            <a:xfrm>
              <a:off x="16551276" y="3398966"/>
              <a:ext cx="288290" cy="505459"/>
            </a:xfrm>
            <a:custGeom>
              <a:avLst/>
              <a:gdLst/>
              <a:ahLst/>
              <a:cxnLst/>
              <a:rect l="l" t="t" r="r" b="b"/>
              <a:pathLst>
                <a:path w="288290" h="50546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27">
              <a:extLst>
                <a:ext uri="{FF2B5EF4-FFF2-40B4-BE49-F238E27FC236}">
                  <a16:creationId xmlns:a16="http://schemas.microsoft.com/office/drawing/2014/main" id="{FF737868-6FBA-A24F-CBDB-4395EABABF2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</p:spPr>
        </p:pic>
        <p:sp>
          <p:nvSpPr>
            <p:cNvPr id="153" name="object 28">
              <a:extLst>
                <a:ext uri="{FF2B5EF4-FFF2-40B4-BE49-F238E27FC236}">
                  <a16:creationId xmlns:a16="http://schemas.microsoft.com/office/drawing/2014/main" id="{4D2597FD-85F5-1D7B-CFA4-7CDE44191E71}"/>
                </a:ext>
              </a:extLst>
            </p:cNvPr>
            <p:cNvSpPr/>
            <p:nvPr/>
          </p:nvSpPr>
          <p:spPr>
            <a:xfrm>
              <a:off x="16028772" y="3840409"/>
              <a:ext cx="2026920" cy="1191260"/>
            </a:xfrm>
            <a:custGeom>
              <a:avLst/>
              <a:gdLst/>
              <a:ahLst/>
              <a:cxnLst/>
              <a:rect l="l" t="t" r="r" b="b"/>
              <a:pathLst>
                <a:path w="2026919" h="1191260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w="2026919" h="1191260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w="2026919" h="1191260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29">
              <a:extLst>
                <a:ext uri="{FF2B5EF4-FFF2-40B4-BE49-F238E27FC236}">
                  <a16:creationId xmlns:a16="http://schemas.microsoft.com/office/drawing/2014/main" id="{3752007C-55AE-D548-8515-01E418C1E4B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</p:spPr>
        </p:pic>
        <p:sp>
          <p:nvSpPr>
            <p:cNvPr id="155" name="object 30">
              <a:extLst>
                <a:ext uri="{FF2B5EF4-FFF2-40B4-BE49-F238E27FC236}">
                  <a16:creationId xmlns:a16="http://schemas.microsoft.com/office/drawing/2014/main" id="{F3DB40B7-6126-572C-758D-C579002FFEC1}"/>
                </a:ext>
              </a:extLst>
            </p:cNvPr>
            <p:cNvSpPr/>
            <p:nvPr/>
          </p:nvSpPr>
          <p:spPr>
            <a:xfrm>
              <a:off x="17860976" y="5484374"/>
              <a:ext cx="665480" cy="448309"/>
            </a:xfrm>
            <a:custGeom>
              <a:avLst/>
              <a:gdLst/>
              <a:ahLst/>
              <a:cxnLst/>
              <a:rect l="l" t="t" r="r" b="b"/>
              <a:pathLst>
                <a:path w="665480" h="44831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w="665480" h="44831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31">
              <a:extLst>
                <a:ext uri="{FF2B5EF4-FFF2-40B4-BE49-F238E27FC236}">
                  <a16:creationId xmlns:a16="http://schemas.microsoft.com/office/drawing/2014/main" id="{BF33538C-1691-8D18-950E-B507C9A9CFC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</p:spPr>
        </p:pic>
        <p:pic>
          <p:nvPicPr>
            <p:cNvPr id="157" name="object 32">
              <a:extLst>
                <a:ext uri="{FF2B5EF4-FFF2-40B4-BE49-F238E27FC236}">
                  <a16:creationId xmlns:a16="http://schemas.microsoft.com/office/drawing/2014/main" id="{44D00DC5-F1D5-69E6-771C-74CCA56C2C1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</p:spPr>
        </p:pic>
        <p:sp>
          <p:nvSpPr>
            <p:cNvPr id="158" name="object 33">
              <a:extLst>
                <a:ext uri="{FF2B5EF4-FFF2-40B4-BE49-F238E27FC236}">
                  <a16:creationId xmlns:a16="http://schemas.microsoft.com/office/drawing/2014/main" id="{6A4FFF2F-88AB-FD83-8233-1907263A8C53}"/>
                </a:ext>
              </a:extLst>
            </p:cNvPr>
            <p:cNvSpPr/>
            <p:nvPr/>
          </p:nvSpPr>
          <p:spPr>
            <a:xfrm>
              <a:off x="18044656" y="551683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w="383540" h="383539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4">
              <a:extLst>
                <a:ext uri="{FF2B5EF4-FFF2-40B4-BE49-F238E27FC236}">
                  <a16:creationId xmlns:a16="http://schemas.microsoft.com/office/drawing/2014/main" id="{A6BC84BF-7B7A-AF49-17F0-250D3EE6F8A9}"/>
                </a:ext>
              </a:extLst>
            </p:cNvPr>
            <p:cNvSpPr/>
            <p:nvPr/>
          </p:nvSpPr>
          <p:spPr>
            <a:xfrm>
              <a:off x="18147018" y="5418070"/>
              <a:ext cx="178435" cy="51435"/>
            </a:xfrm>
            <a:custGeom>
              <a:avLst/>
              <a:gdLst/>
              <a:ahLst/>
              <a:cxnLst/>
              <a:rect l="l" t="t" r="r" b="b"/>
              <a:pathLst>
                <a:path w="178434" h="51435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35">
              <a:extLst>
                <a:ext uri="{FF2B5EF4-FFF2-40B4-BE49-F238E27FC236}">
                  <a16:creationId xmlns:a16="http://schemas.microsoft.com/office/drawing/2014/main" id="{7C8A184F-EE12-73B4-7EE9-D99D3DF41238}"/>
                </a:ext>
              </a:extLst>
            </p:cNvPr>
            <p:cNvSpPr/>
            <p:nvPr/>
          </p:nvSpPr>
          <p:spPr>
            <a:xfrm>
              <a:off x="18462616" y="5525407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36">
              <a:extLst>
                <a:ext uri="{FF2B5EF4-FFF2-40B4-BE49-F238E27FC236}">
                  <a16:creationId xmlns:a16="http://schemas.microsoft.com/office/drawing/2014/main" id="{786DDDFA-9232-7955-37EA-119C76B4A591}"/>
                </a:ext>
              </a:extLst>
            </p:cNvPr>
            <p:cNvSpPr/>
            <p:nvPr/>
          </p:nvSpPr>
          <p:spPr>
            <a:xfrm>
              <a:off x="17937851" y="5429070"/>
              <a:ext cx="72390" cy="40640"/>
            </a:xfrm>
            <a:custGeom>
              <a:avLst/>
              <a:gdLst/>
              <a:ahLst/>
              <a:cxnLst/>
              <a:rect l="l" t="t" r="r" b="b"/>
              <a:pathLst>
                <a:path w="72390" h="40639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37">
              <a:extLst>
                <a:ext uri="{FF2B5EF4-FFF2-40B4-BE49-F238E27FC236}">
                  <a16:creationId xmlns:a16="http://schemas.microsoft.com/office/drawing/2014/main" id="{A2919DAF-D36B-CCCF-3263-680F98CACC9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</p:spPr>
        </p:pic>
        <p:sp>
          <p:nvSpPr>
            <p:cNvPr id="163" name="object 38">
              <a:extLst>
                <a:ext uri="{FF2B5EF4-FFF2-40B4-BE49-F238E27FC236}">
                  <a16:creationId xmlns:a16="http://schemas.microsoft.com/office/drawing/2014/main" id="{728F48FB-7F42-E26E-A215-BCB93A60E40B}"/>
                </a:ext>
              </a:extLst>
            </p:cNvPr>
            <p:cNvSpPr/>
            <p:nvPr/>
          </p:nvSpPr>
          <p:spPr>
            <a:xfrm>
              <a:off x="17845749" y="5402865"/>
              <a:ext cx="681355" cy="544830"/>
            </a:xfrm>
            <a:custGeom>
              <a:avLst/>
              <a:gdLst/>
              <a:ahLst/>
              <a:cxnLst/>
              <a:rect l="l" t="t" r="r" b="b"/>
              <a:pathLst>
                <a:path w="681355" h="544829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w="681355" h="544829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w="681355" h="544829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39">
              <a:extLst>
                <a:ext uri="{FF2B5EF4-FFF2-40B4-BE49-F238E27FC236}">
                  <a16:creationId xmlns:a16="http://schemas.microsoft.com/office/drawing/2014/main" id="{679045A6-C8A9-13FF-1AA3-AEB383B635E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</p:spPr>
        </p:pic>
        <p:sp>
          <p:nvSpPr>
            <p:cNvPr id="165" name="object 40">
              <a:extLst>
                <a:ext uri="{FF2B5EF4-FFF2-40B4-BE49-F238E27FC236}">
                  <a16:creationId xmlns:a16="http://schemas.microsoft.com/office/drawing/2014/main" id="{1F05E92A-6E03-B7A1-4711-09E55E2AFCFA}"/>
                </a:ext>
              </a:extLst>
            </p:cNvPr>
            <p:cNvSpPr/>
            <p:nvPr/>
          </p:nvSpPr>
          <p:spPr>
            <a:xfrm>
              <a:off x="18255565" y="5328621"/>
              <a:ext cx="144780" cy="229235"/>
            </a:xfrm>
            <a:custGeom>
              <a:avLst/>
              <a:gdLst/>
              <a:ahLst/>
              <a:cxnLst/>
              <a:rect l="l" t="t" r="r" b="b"/>
              <a:pathLst>
                <a:path w="144780" h="229235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w="144780" h="229235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w="144780" h="229235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F4DEF956-684C-4C34-D598-95F48078E828}"/>
                </a:ext>
              </a:extLst>
            </p:cNvPr>
            <p:cNvSpPr/>
            <p:nvPr/>
          </p:nvSpPr>
          <p:spPr>
            <a:xfrm>
              <a:off x="16312362" y="6283002"/>
              <a:ext cx="12065" cy="345440"/>
            </a:xfrm>
            <a:custGeom>
              <a:avLst/>
              <a:gdLst/>
              <a:ahLst/>
              <a:cxnLst/>
              <a:rect l="l" t="t" r="r" b="b"/>
              <a:pathLst>
                <a:path w="12065" h="345440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8F692E57-5B0C-BF9F-2C7E-076283980B2D}"/>
                </a:ext>
              </a:extLst>
            </p:cNvPr>
            <p:cNvSpPr/>
            <p:nvPr/>
          </p:nvSpPr>
          <p:spPr>
            <a:xfrm>
              <a:off x="16174702" y="6612524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3">
              <a:extLst>
                <a:ext uri="{FF2B5EF4-FFF2-40B4-BE49-F238E27FC236}">
                  <a16:creationId xmlns:a16="http://schemas.microsoft.com/office/drawing/2014/main" id="{98C0EB86-820E-2738-EAFD-604F678F98BA}"/>
                </a:ext>
              </a:extLst>
            </p:cNvPr>
            <p:cNvSpPr/>
            <p:nvPr/>
          </p:nvSpPr>
          <p:spPr>
            <a:xfrm>
              <a:off x="16163395" y="6602168"/>
              <a:ext cx="309880" cy="90805"/>
            </a:xfrm>
            <a:custGeom>
              <a:avLst/>
              <a:gdLst/>
              <a:ahLst/>
              <a:cxnLst/>
              <a:rect l="l" t="t" r="r" b="b"/>
              <a:pathLst>
                <a:path w="309880" h="90804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w="309880" h="90804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w="309880" h="90804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44">
              <a:extLst>
                <a:ext uri="{FF2B5EF4-FFF2-40B4-BE49-F238E27FC236}">
                  <a16:creationId xmlns:a16="http://schemas.microsoft.com/office/drawing/2014/main" id="{84726402-56A8-5593-6FFD-909B06918AC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</p:spPr>
        </p:pic>
        <p:pic>
          <p:nvPicPr>
            <p:cNvPr id="170" name="object 45">
              <a:extLst>
                <a:ext uri="{FF2B5EF4-FFF2-40B4-BE49-F238E27FC236}">
                  <a16:creationId xmlns:a16="http://schemas.microsoft.com/office/drawing/2014/main" id="{2415EA77-88BC-4E1A-AE0F-0161FE789F1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74925" y="6228640"/>
              <a:ext cx="86662" cy="66853"/>
            </a:xfrm>
            <a:prstGeom prst="rect">
              <a:avLst/>
            </a:prstGeom>
          </p:spPr>
        </p:pic>
        <p:sp>
          <p:nvSpPr>
            <p:cNvPr id="171" name="object 46">
              <a:extLst>
                <a:ext uri="{FF2B5EF4-FFF2-40B4-BE49-F238E27FC236}">
                  <a16:creationId xmlns:a16="http://schemas.microsoft.com/office/drawing/2014/main" id="{152FD855-067E-56BC-9BAC-0A69193257FA}"/>
                </a:ext>
              </a:extLst>
            </p:cNvPr>
            <p:cNvSpPr/>
            <p:nvPr/>
          </p:nvSpPr>
          <p:spPr>
            <a:xfrm>
              <a:off x="16218269" y="6768776"/>
              <a:ext cx="1032510" cy="637540"/>
            </a:xfrm>
            <a:custGeom>
              <a:avLst/>
              <a:gdLst/>
              <a:ahLst/>
              <a:cxnLst/>
              <a:rect l="l" t="t" r="r" b="b"/>
              <a:pathLst>
                <a:path w="1032509" h="637540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7">
              <a:extLst>
                <a:ext uri="{FF2B5EF4-FFF2-40B4-BE49-F238E27FC236}">
                  <a16:creationId xmlns:a16="http://schemas.microsoft.com/office/drawing/2014/main" id="{0AF77B81-93B2-2368-034F-FAA1290B497C}"/>
                </a:ext>
              </a:extLst>
            </p:cNvPr>
            <p:cNvSpPr/>
            <p:nvPr/>
          </p:nvSpPr>
          <p:spPr>
            <a:xfrm>
              <a:off x="16240913" y="6960990"/>
              <a:ext cx="999490" cy="434975"/>
            </a:xfrm>
            <a:custGeom>
              <a:avLst/>
              <a:gdLst/>
              <a:ahLst/>
              <a:cxnLst/>
              <a:rect l="l" t="t" r="r" b="b"/>
              <a:pathLst>
                <a:path w="999490" h="434975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w="999490" h="434975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48">
              <a:extLst>
                <a:ext uri="{FF2B5EF4-FFF2-40B4-BE49-F238E27FC236}">
                  <a16:creationId xmlns:a16="http://schemas.microsoft.com/office/drawing/2014/main" id="{665A35C3-1FA2-2DAC-B7AB-E15C68D5CA7F}"/>
                </a:ext>
              </a:extLst>
            </p:cNvPr>
            <p:cNvSpPr/>
            <p:nvPr/>
          </p:nvSpPr>
          <p:spPr>
            <a:xfrm>
              <a:off x="16279991" y="6899242"/>
              <a:ext cx="900430" cy="78740"/>
            </a:xfrm>
            <a:custGeom>
              <a:avLst/>
              <a:gdLst/>
              <a:ahLst/>
              <a:cxnLst/>
              <a:rect l="l" t="t" r="r" b="b"/>
              <a:pathLst>
                <a:path w="900430" h="7874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w="900430" h="7874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w="900430" h="7874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w="900430" h="7874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49">
              <a:extLst>
                <a:ext uri="{FF2B5EF4-FFF2-40B4-BE49-F238E27FC236}">
                  <a16:creationId xmlns:a16="http://schemas.microsoft.com/office/drawing/2014/main" id="{0916F920-95BC-667B-BA92-770F8F3780B4}"/>
                </a:ext>
              </a:extLst>
            </p:cNvPr>
            <p:cNvSpPr/>
            <p:nvPr/>
          </p:nvSpPr>
          <p:spPr>
            <a:xfrm>
              <a:off x="16234779" y="7362767"/>
              <a:ext cx="1012190" cy="37465"/>
            </a:xfrm>
            <a:custGeom>
              <a:avLst/>
              <a:gdLst/>
              <a:ahLst/>
              <a:cxnLst/>
              <a:rect l="l" t="t" r="r" b="b"/>
              <a:pathLst>
                <a:path w="1012190" h="37465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w="1012190" h="37465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w="1012190" h="37465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w="1012190" h="37465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50">
              <a:extLst>
                <a:ext uri="{FF2B5EF4-FFF2-40B4-BE49-F238E27FC236}">
                  <a16:creationId xmlns:a16="http://schemas.microsoft.com/office/drawing/2014/main" id="{DFDACA78-8123-D5C0-04C0-D4AE65676C8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</p:spPr>
        </p:pic>
        <p:sp>
          <p:nvSpPr>
            <p:cNvPr id="176" name="object 51">
              <a:extLst>
                <a:ext uri="{FF2B5EF4-FFF2-40B4-BE49-F238E27FC236}">
                  <a16:creationId xmlns:a16="http://schemas.microsoft.com/office/drawing/2014/main" id="{C6F42A5B-D2FD-C971-1DF8-5FF1B9A9E41A}"/>
                </a:ext>
              </a:extLst>
            </p:cNvPr>
            <p:cNvSpPr/>
            <p:nvPr/>
          </p:nvSpPr>
          <p:spPr>
            <a:xfrm>
              <a:off x="17531383" y="6450264"/>
              <a:ext cx="5715" cy="295910"/>
            </a:xfrm>
            <a:custGeom>
              <a:avLst/>
              <a:gdLst/>
              <a:ahLst/>
              <a:cxnLst/>
              <a:rect l="l" t="t" r="r" b="b"/>
              <a:pathLst>
                <a:path w="5715" h="295909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52">
              <a:extLst>
                <a:ext uri="{FF2B5EF4-FFF2-40B4-BE49-F238E27FC236}">
                  <a16:creationId xmlns:a16="http://schemas.microsoft.com/office/drawing/2014/main" id="{1DE0B108-01BF-5CBE-836D-04A1961906D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</p:spPr>
        </p:pic>
        <p:sp>
          <p:nvSpPr>
            <p:cNvPr id="178" name="object 53">
              <a:extLst>
                <a:ext uri="{FF2B5EF4-FFF2-40B4-BE49-F238E27FC236}">
                  <a16:creationId xmlns:a16="http://schemas.microsoft.com/office/drawing/2014/main" id="{E23EBAC0-26C7-219B-3F61-F586E683BDD8}"/>
                </a:ext>
              </a:extLst>
            </p:cNvPr>
            <p:cNvSpPr/>
            <p:nvPr/>
          </p:nvSpPr>
          <p:spPr>
            <a:xfrm>
              <a:off x="17236061" y="645026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54">
              <a:extLst>
                <a:ext uri="{FF2B5EF4-FFF2-40B4-BE49-F238E27FC236}">
                  <a16:creationId xmlns:a16="http://schemas.microsoft.com/office/drawing/2014/main" id="{88C8A337-95CC-15FA-01A9-65E59FB06911}"/>
                </a:ext>
              </a:extLst>
            </p:cNvPr>
            <p:cNvSpPr/>
            <p:nvPr/>
          </p:nvSpPr>
          <p:spPr>
            <a:xfrm>
              <a:off x="17270521" y="6484734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55">
              <a:extLst>
                <a:ext uri="{FF2B5EF4-FFF2-40B4-BE49-F238E27FC236}">
                  <a16:creationId xmlns:a16="http://schemas.microsoft.com/office/drawing/2014/main" id="{F9EABF0D-F82F-D9A7-FCF3-5CA5E997F57A}"/>
                </a:ext>
              </a:extLst>
            </p:cNvPr>
            <p:cNvSpPr/>
            <p:nvPr/>
          </p:nvSpPr>
          <p:spPr>
            <a:xfrm>
              <a:off x="17280842" y="649504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6">
              <a:extLst>
                <a:ext uri="{FF2B5EF4-FFF2-40B4-BE49-F238E27FC236}">
                  <a16:creationId xmlns:a16="http://schemas.microsoft.com/office/drawing/2014/main" id="{05D03C6E-49D8-371E-8589-8E1704BAC0B7}"/>
                </a:ext>
              </a:extLst>
            </p:cNvPr>
            <p:cNvSpPr/>
            <p:nvPr/>
          </p:nvSpPr>
          <p:spPr>
            <a:xfrm>
              <a:off x="17236060" y="645027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w="295909" h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w="295909" h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w="295909" h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57">
              <a:extLst>
                <a:ext uri="{FF2B5EF4-FFF2-40B4-BE49-F238E27FC236}">
                  <a16:creationId xmlns:a16="http://schemas.microsoft.com/office/drawing/2014/main" id="{39F683A6-A530-3B59-A6B6-62AF974C2E1C}"/>
                </a:ext>
              </a:extLst>
            </p:cNvPr>
            <p:cNvSpPr/>
            <p:nvPr/>
          </p:nvSpPr>
          <p:spPr>
            <a:xfrm>
              <a:off x="17369480" y="63035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58">
              <a:extLst>
                <a:ext uri="{FF2B5EF4-FFF2-40B4-BE49-F238E27FC236}">
                  <a16:creationId xmlns:a16="http://schemas.microsoft.com/office/drawing/2014/main" id="{6727B659-D28C-2C16-CF56-0900EBCAE852}"/>
                </a:ext>
              </a:extLst>
            </p:cNvPr>
            <p:cNvSpPr/>
            <p:nvPr/>
          </p:nvSpPr>
          <p:spPr>
            <a:xfrm>
              <a:off x="17272509" y="6486886"/>
              <a:ext cx="222885" cy="222250"/>
            </a:xfrm>
            <a:custGeom>
              <a:avLst/>
              <a:gdLst/>
              <a:ahLst/>
              <a:cxnLst/>
              <a:rect l="l" t="t" r="r" b="b"/>
              <a:pathLst>
                <a:path w="222884" h="222250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59">
              <a:extLst>
                <a:ext uri="{FF2B5EF4-FFF2-40B4-BE49-F238E27FC236}">
                  <a16:creationId xmlns:a16="http://schemas.microsoft.com/office/drawing/2014/main" id="{CB9F6FD3-B3B0-4F81-77A3-B57C2330C3C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</p:spPr>
        </p:pic>
        <p:sp>
          <p:nvSpPr>
            <p:cNvPr id="185" name="object 60">
              <a:extLst>
                <a:ext uri="{FF2B5EF4-FFF2-40B4-BE49-F238E27FC236}">
                  <a16:creationId xmlns:a16="http://schemas.microsoft.com/office/drawing/2014/main" id="{E7318901-1152-DE9E-857A-03CE4DB4C7BB}"/>
                </a:ext>
              </a:extLst>
            </p:cNvPr>
            <p:cNvSpPr/>
            <p:nvPr/>
          </p:nvSpPr>
          <p:spPr>
            <a:xfrm>
              <a:off x="13467144" y="4221524"/>
              <a:ext cx="723900" cy="725805"/>
            </a:xfrm>
            <a:custGeom>
              <a:avLst/>
              <a:gdLst/>
              <a:ahLst/>
              <a:cxnLst/>
              <a:rect l="l" t="t" r="r" b="b"/>
              <a:pathLst>
                <a:path w="723900" h="725804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w="723900" h="725804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w="723900" h="725804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w="723900" h="725804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w="723900" h="725804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w="723900" h="725804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w="723900" h="725804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1">
              <a:extLst>
                <a:ext uri="{FF2B5EF4-FFF2-40B4-BE49-F238E27FC236}">
                  <a16:creationId xmlns:a16="http://schemas.microsoft.com/office/drawing/2014/main" id="{E6887298-50DB-CCC3-1E17-F926AA4EC0E2}"/>
                </a:ext>
              </a:extLst>
            </p:cNvPr>
            <p:cNvSpPr/>
            <p:nvPr/>
          </p:nvSpPr>
          <p:spPr>
            <a:xfrm>
              <a:off x="14051750" y="7618659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4" h="696595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62">
              <a:extLst>
                <a:ext uri="{FF2B5EF4-FFF2-40B4-BE49-F238E27FC236}">
                  <a16:creationId xmlns:a16="http://schemas.microsoft.com/office/drawing/2014/main" id="{90D3ECD2-7E45-BBB1-3C1A-6EED0D6BB2C6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</p:spPr>
        </p:pic>
        <p:pic>
          <p:nvPicPr>
            <p:cNvPr id="188" name="object 63">
              <a:extLst>
                <a:ext uri="{FF2B5EF4-FFF2-40B4-BE49-F238E27FC236}">
                  <a16:creationId xmlns:a16="http://schemas.microsoft.com/office/drawing/2014/main" id="{64F36462-B775-0D75-D658-79387088BD3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</p:spPr>
        </p:pic>
        <p:pic>
          <p:nvPicPr>
            <p:cNvPr id="189" name="object 64">
              <a:extLst>
                <a:ext uri="{FF2B5EF4-FFF2-40B4-BE49-F238E27FC236}">
                  <a16:creationId xmlns:a16="http://schemas.microsoft.com/office/drawing/2014/main" id="{79303808-4517-D06E-5D06-EA966DBDB8D4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</p:spPr>
        </p:pic>
        <p:pic>
          <p:nvPicPr>
            <p:cNvPr id="190" name="object 65">
              <a:extLst>
                <a:ext uri="{FF2B5EF4-FFF2-40B4-BE49-F238E27FC236}">
                  <a16:creationId xmlns:a16="http://schemas.microsoft.com/office/drawing/2014/main" id="{55583550-700B-5D3C-85BE-83B806521F1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</p:spPr>
        </p:pic>
        <p:sp>
          <p:nvSpPr>
            <p:cNvPr id="191" name="object 66">
              <a:extLst>
                <a:ext uri="{FF2B5EF4-FFF2-40B4-BE49-F238E27FC236}">
                  <a16:creationId xmlns:a16="http://schemas.microsoft.com/office/drawing/2014/main" id="{9615539C-E011-00F5-4BAC-CCE15635554E}"/>
                </a:ext>
              </a:extLst>
            </p:cNvPr>
            <p:cNvSpPr/>
            <p:nvPr/>
          </p:nvSpPr>
          <p:spPr>
            <a:xfrm>
              <a:off x="14269594" y="4351038"/>
              <a:ext cx="1659889" cy="3907154"/>
            </a:xfrm>
            <a:custGeom>
              <a:avLst/>
              <a:gdLst/>
              <a:ahLst/>
              <a:cxnLst/>
              <a:rect l="l" t="t" r="r" b="b"/>
              <a:pathLst>
                <a:path w="1659890" h="3907154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w="1659890" h="3907154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w="1659890" h="3907154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w="1659890" h="3907154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w="1659890" h="3907154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w="1659890" h="3907154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w="1659890" h="3907154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w="1659890" h="3907154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w="1659890" h="3907154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w="1659890" h="3907154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7">
              <a:extLst>
                <a:ext uri="{FF2B5EF4-FFF2-40B4-BE49-F238E27FC236}">
                  <a16:creationId xmlns:a16="http://schemas.microsoft.com/office/drawing/2014/main" id="{FCF9E538-66EF-7E4C-627B-40B7304C416A}"/>
                </a:ext>
              </a:extLst>
            </p:cNvPr>
            <p:cNvSpPr/>
            <p:nvPr/>
          </p:nvSpPr>
          <p:spPr>
            <a:xfrm>
              <a:off x="15454060" y="4590319"/>
              <a:ext cx="243840" cy="332105"/>
            </a:xfrm>
            <a:custGeom>
              <a:avLst/>
              <a:gdLst/>
              <a:ahLst/>
              <a:cxnLst/>
              <a:rect l="l" t="t" r="r" b="b"/>
              <a:pathLst>
                <a:path w="243840" h="332104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8">
              <a:extLst>
                <a:ext uri="{FF2B5EF4-FFF2-40B4-BE49-F238E27FC236}">
                  <a16:creationId xmlns:a16="http://schemas.microsoft.com/office/drawing/2014/main" id="{2A2AC242-4E33-08B5-A248-67DC5FFF3EE2}"/>
                </a:ext>
              </a:extLst>
            </p:cNvPr>
            <p:cNvSpPr/>
            <p:nvPr/>
          </p:nvSpPr>
          <p:spPr>
            <a:xfrm>
              <a:off x="14463878" y="4019238"/>
              <a:ext cx="728345" cy="347980"/>
            </a:xfrm>
            <a:custGeom>
              <a:avLst/>
              <a:gdLst/>
              <a:ahLst/>
              <a:cxnLst/>
              <a:rect l="l" t="t" r="r" b="b"/>
              <a:pathLst>
                <a:path w="728344" h="347979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w="728344" h="347979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69">
              <a:extLst>
                <a:ext uri="{FF2B5EF4-FFF2-40B4-BE49-F238E27FC236}">
                  <a16:creationId xmlns:a16="http://schemas.microsoft.com/office/drawing/2014/main" id="{DE556F64-D079-25EB-694B-D53F01427B3B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</p:spPr>
        </p:pic>
        <p:pic>
          <p:nvPicPr>
            <p:cNvPr id="195" name="object 70">
              <a:extLst>
                <a:ext uri="{FF2B5EF4-FFF2-40B4-BE49-F238E27FC236}">
                  <a16:creationId xmlns:a16="http://schemas.microsoft.com/office/drawing/2014/main" id="{9A5ECB63-8B42-C094-85CF-C0307494D30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</p:spPr>
        </p:pic>
        <p:sp>
          <p:nvSpPr>
            <p:cNvPr id="196" name="object 71">
              <a:extLst>
                <a:ext uri="{FF2B5EF4-FFF2-40B4-BE49-F238E27FC236}">
                  <a16:creationId xmlns:a16="http://schemas.microsoft.com/office/drawing/2014/main" id="{3D76087B-264D-5167-AB00-900518123894}"/>
                </a:ext>
              </a:extLst>
            </p:cNvPr>
            <p:cNvSpPr/>
            <p:nvPr/>
          </p:nvSpPr>
          <p:spPr>
            <a:xfrm>
              <a:off x="14623761" y="3854011"/>
              <a:ext cx="384810" cy="173990"/>
            </a:xfrm>
            <a:custGeom>
              <a:avLst/>
              <a:gdLst/>
              <a:ahLst/>
              <a:cxnLst/>
              <a:rect l="l" t="t" r="r" b="b"/>
              <a:pathLst>
                <a:path w="384809" h="17398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72">
              <a:extLst>
                <a:ext uri="{FF2B5EF4-FFF2-40B4-BE49-F238E27FC236}">
                  <a16:creationId xmlns:a16="http://schemas.microsoft.com/office/drawing/2014/main" id="{731222B6-5327-C2B8-2050-913D1A234948}"/>
                </a:ext>
              </a:extLst>
            </p:cNvPr>
            <p:cNvSpPr/>
            <p:nvPr/>
          </p:nvSpPr>
          <p:spPr>
            <a:xfrm>
              <a:off x="14530783" y="4099351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ln w="40585">
              <a:solidFill>
                <a:srgbClr val="1C184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73">
              <a:extLst>
                <a:ext uri="{FF2B5EF4-FFF2-40B4-BE49-F238E27FC236}">
                  <a16:creationId xmlns:a16="http://schemas.microsoft.com/office/drawing/2014/main" id="{75C23ED8-2063-7FC0-6F22-F8C85CB1DFF7}"/>
                </a:ext>
              </a:extLst>
            </p:cNvPr>
            <p:cNvSpPr/>
            <p:nvPr/>
          </p:nvSpPr>
          <p:spPr>
            <a:xfrm>
              <a:off x="14715300" y="4173149"/>
              <a:ext cx="225425" cy="40640"/>
            </a:xfrm>
            <a:custGeom>
              <a:avLst/>
              <a:gdLst/>
              <a:ahLst/>
              <a:cxnLst/>
              <a:rect l="l" t="t" r="r" b="b"/>
              <a:pathLst>
                <a:path w="225425" h="40639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w="225425" h="40639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w="225425" h="40639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74">
              <a:extLst>
                <a:ext uri="{FF2B5EF4-FFF2-40B4-BE49-F238E27FC236}">
                  <a16:creationId xmlns:a16="http://schemas.microsoft.com/office/drawing/2014/main" id="{59902455-45B3-92F0-B5F1-1FA9F8017A81}"/>
                </a:ext>
              </a:extLst>
            </p:cNvPr>
            <p:cNvSpPr/>
            <p:nvPr/>
          </p:nvSpPr>
          <p:spPr>
            <a:xfrm>
              <a:off x="14692707" y="683854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75">
              <a:extLst>
                <a:ext uri="{FF2B5EF4-FFF2-40B4-BE49-F238E27FC236}">
                  <a16:creationId xmlns:a16="http://schemas.microsoft.com/office/drawing/2014/main" id="{EFA8EA15-9824-F8BB-A47A-CA836D70F959}"/>
                </a:ext>
              </a:extLst>
            </p:cNvPr>
            <p:cNvSpPr/>
            <p:nvPr/>
          </p:nvSpPr>
          <p:spPr>
            <a:xfrm>
              <a:off x="14812531" y="6855770"/>
              <a:ext cx="17145" cy="554355"/>
            </a:xfrm>
            <a:custGeom>
              <a:avLst/>
              <a:gdLst/>
              <a:ahLst/>
              <a:cxnLst/>
              <a:rect l="l" t="t" r="r" b="b"/>
              <a:pathLst>
                <a:path w="17144" h="55435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w="17144" h="55435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w="17144" h="55435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76">
              <a:extLst>
                <a:ext uri="{FF2B5EF4-FFF2-40B4-BE49-F238E27FC236}">
                  <a16:creationId xmlns:a16="http://schemas.microsoft.com/office/drawing/2014/main" id="{EC328B22-D0EC-FB55-A86C-2B478068BB7B}"/>
                </a:ext>
              </a:extLst>
            </p:cNvPr>
            <p:cNvSpPr/>
            <p:nvPr/>
          </p:nvSpPr>
          <p:spPr>
            <a:xfrm>
              <a:off x="14709369" y="7410011"/>
              <a:ext cx="120014" cy="7620"/>
            </a:xfrm>
            <a:custGeom>
              <a:avLst/>
              <a:gdLst/>
              <a:ahLst/>
              <a:cxnLst/>
              <a:rect l="l" t="t" r="r" b="b"/>
              <a:pathLst>
                <a:path w="120015" h="7620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77">
              <a:extLst>
                <a:ext uri="{FF2B5EF4-FFF2-40B4-BE49-F238E27FC236}">
                  <a16:creationId xmlns:a16="http://schemas.microsoft.com/office/drawing/2014/main" id="{7ACD8049-F1BC-422C-9F4A-63267F2051B6}"/>
                </a:ext>
              </a:extLst>
            </p:cNvPr>
            <p:cNvSpPr/>
            <p:nvPr/>
          </p:nvSpPr>
          <p:spPr>
            <a:xfrm>
              <a:off x="14812531" y="6956520"/>
              <a:ext cx="17145" cy="360680"/>
            </a:xfrm>
            <a:custGeom>
              <a:avLst/>
              <a:gdLst/>
              <a:ahLst/>
              <a:cxnLst/>
              <a:rect l="l" t="t" r="r" b="b"/>
              <a:pathLst>
                <a:path w="17144" h="360679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w="17144" h="360679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78">
              <a:extLst>
                <a:ext uri="{FF2B5EF4-FFF2-40B4-BE49-F238E27FC236}">
                  <a16:creationId xmlns:a16="http://schemas.microsoft.com/office/drawing/2014/main" id="{0438C277-C8D6-59ED-507A-2B72579942DB}"/>
                </a:ext>
              </a:extLst>
            </p:cNvPr>
            <p:cNvSpPr/>
            <p:nvPr/>
          </p:nvSpPr>
          <p:spPr>
            <a:xfrm>
              <a:off x="14692712" y="683910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w="154940" h="595629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w="154940" h="595629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w="154940" h="595629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9">
              <a:extLst>
                <a:ext uri="{FF2B5EF4-FFF2-40B4-BE49-F238E27FC236}">
                  <a16:creationId xmlns:a16="http://schemas.microsoft.com/office/drawing/2014/main" id="{3A44A949-3A2D-F62B-030D-478F293B1996}"/>
                </a:ext>
              </a:extLst>
            </p:cNvPr>
            <p:cNvSpPr/>
            <p:nvPr/>
          </p:nvSpPr>
          <p:spPr>
            <a:xfrm>
              <a:off x="13994550" y="6884193"/>
              <a:ext cx="852805" cy="552450"/>
            </a:xfrm>
            <a:custGeom>
              <a:avLst/>
              <a:gdLst/>
              <a:ahLst/>
              <a:cxnLst/>
              <a:rect l="l" t="t" r="r" b="b"/>
              <a:pathLst>
                <a:path w="852805" h="552450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w="852805" h="552450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w="852805" h="552450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0">
              <a:extLst>
                <a:ext uri="{FF2B5EF4-FFF2-40B4-BE49-F238E27FC236}">
                  <a16:creationId xmlns:a16="http://schemas.microsoft.com/office/drawing/2014/main" id="{E6A49837-A37B-2E50-D856-912027A9C709}"/>
                </a:ext>
              </a:extLst>
            </p:cNvPr>
            <p:cNvSpPr/>
            <p:nvPr/>
          </p:nvSpPr>
          <p:spPr>
            <a:xfrm>
              <a:off x="14155365" y="6893940"/>
              <a:ext cx="46990" cy="532130"/>
            </a:xfrm>
            <a:custGeom>
              <a:avLst/>
              <a:gdLst/>
              <a:ahLst/>
              <a:cxnLst/>
              <a:rect l="l" t="t" r="r" b="b"/>
              <a:pathLst>
                <a:path w="46990" h="532129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81">
              <a:extLst>
                <a:ext uri="{FF2B5EF4-FFF2-40B4-BE49-F238E27FC236}">
                  <a16:creationId xmlns:a16="http://schemas.microsoft.com/office/drawing/2014/main" id="{3B275308-79CF-FDDF-F791-9E0B7F5A557D}"/>
                </a:ext>
              </a:extLst>
            </p:cNvPr>
            <p:cNvSpPr/>
            <p:nvPr/>
          </p:nvSpPr>
          <p:spPr>
            <a:xfrm>
              <a:off x="14208791" y="6903702"/>
              <a:ext cx="34925" cy="506730"/>
            </a:xfrm>
            <a:custGeom>
              <a:avLst/>
              <a:gdLst/>
              <a:ahLst/>
              <a:cxnLst/>
              <a:rect l="l" t="t" r="r" b="b"/>
              <a:pathLst>
                <a:path w="34925" h="506729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82">
              <a:extLst>
                <a:ext uri="{FF2B5EF4-FFF2-40B4-BE49-F238E27FC236}">
                  <a16:creationId xmlns:a16="http://schemas.microsoft.com/office/drawing/2014/main" id="{4721A10A-4074-B101-1D83-2B11AE3B1776}"/>
                </a:ext>
              </a:extLst>
            </p:cNvPr>
            <p:cNvSpPr/>
            <p:nvPr/>
          </p:nvSpPr>
          <p:spPr>
            <a:xfrm>
              <a:off x="14232329" y="741000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83">
              <a:extLst>
                <a:ext uri="{FF2B5EF4-FFF2-40B4-BE49-F238E27FC236}">
                  <a16:creationId xmlns:a16="http://schemas.microsoft.com/office/drawing/2014/main" id="{AAE54643-7855-30ED-4C73-010C8141336B}"/>
                </a:ext>
              </a:extLst>
            </p:cNvPr>
            <p:cNvSpPr/>
            <p:nvPr/>
          </p:nvSpPr>
          <p:spPr>
            <a:xfrm>
              <a:off x="14155357" y="6893947"/>
              <a:ext cx="95250" cy="540385"/>
            </a:xfrm>
            <a:custGeom>
              <a:avLst/>
              <a:gdLst/>
              <a:ahLst/>
              <a:cxnLst/>
              <a:rect l="l" t="t" r="r" b="b"/>
              <a:pathLst>
                <a:path w="95250" h="540384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84">
              <a:extLst>
                <a:ext uri="{FF2B5EF4-FFF2-40B4-BE49-F238E27FC236}">
                  <a16:creationId xmlns:a16="http://schemas.microsoft.com/office/drawing/2014/main" id="{76D90FB0-8D70-1DED-E6FB-AB56BBE7806D}"/>
                </a:ext>
              </a:extLst>
            </p:cNvPr>
            <p:cNvSpPr/>
            <p:nvPr/>
          </p:nvSpPr>
          <p:spPr>
            <a:xfrm>
              <a:off x="14295984" y="6834866"/>
              <a:ext cx="153670" cy="599440"/>
            </a:xfrm>
            <a:custGeom>
              <a:avLst/>
              <a:gdLst/>
              <a:ahLst/>
              <a:cxnLst/>
              <a:rect l="l" t="t" r="r" b="b"/>
              <a:pathLst>
                <a:path w="153669" h="599440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85">
              <a:extLst>
                <a:ext uri="{FF2B5EF4-FFF2-40B4-BE49-F238E27FC236}">
                  <a16:creationId xmlns:a16="http://schemas.microsoft.com/office/drawing/2014/main" id="{B1627CC9-9C96-3B0A-95E7-A4A91FE7213F}"/>
                </a:ext>
              </a:extLst>
            </p:cNvPr>
            <p:cNvSpPr/>
            <p:nvPr/>
          </p:nvSpPr>
          <p:spPr>
            <a:xfrm>
              <a:off x="14421289" y="6852084"/>
              <a:ext cx="11430" cy="558165"/>
            </a:xfrm>
            <a:custGeom>
              <a:avLst/>
              <a:gdLst/>
              <a:ahLst/>
              <a:cxnLst/>
              <a:rect l="l" t="t" r="r" b="b"/>
              <a:pathLst>
                <a:path w="11430" h="558165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86">
              <a:extLst>
                <a:ext uri="{FF2B5EF4-FFF2-40B4-BE49-F238E27FC236}">
                  <a16:creationId xmlns:a16="http://schemas.microsoft.com/office/drawing/2014/main" id="{7123FC6B-852B-E445-AB14-EA28A0794185}"/>
                </a:ext>
              </a:extLst>
            </p:cNvPr>
            <p:cNvSpPr/>
            <p:nvPr/>
          </p:nvSpPr>
          <p:spPr>
            <a:xfrm>
              <a:off x="14421289" y="741000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87">
              <a:extLst>
                <a:ext uri="{FF2B5EF4-FFF2-40B4-BE49-F238E27FC236}">
                  <a16:creationId xmlns:a16="http://schemas.microsoft.com/office/drawing/2014/main" id="{FCF8BBAC-225B-AF5D-32D0-F66A8EBD1964}"/>
                </a:ext>
              </a:extLst>
            </p:cNvPr>
            <p:cNvSpPr/>
            <p:nvPr/>
          </p:nvSpPr>
          <p:spPr>
            <a:xfrm>
              <a:off x="14421282" y="6835425"/>
              <a:ext cx="27940" cy="599440"/>
            </a:xfrm>
            <a:custGeom>
              <a:avLst/>
              <a:gdLst/>
              <a:ahLst/>
              <a:cxnLst/>
              <a:rect l="l" t="t" r="r" b="b"/>
              <a:pathLst>
                <a:path w="27940" h="5994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88">
              <a:extLst>
                <a:ext uri="{FF2B5EF4-FFF2-40B4-BE49-F238E27FC236}">
                  <a16:creationId xmlns:a16="http://schemas.microsoft.com/office/drawing/2014/main" id="{0D2C7777-87D3-0DE5-B2EF-AB7A039D481F}"/>
                </a:ext>
              </a:extLst>
            </p:cNvPr>
            <p:cNvSpPr/>
            <p:nvPr/>
          </p:nvSpPr>
          <p:spPr>
            <a:xfrm>
              <a:off x="14320101" y="6816997"/>
              <a:ext cx="389890" cy="617855"/>
            </a:xfrm>
            <a:custGeom>
              <a:avLst/>
              <a:gdLst/>
              <a:ahLst/>
              <a:cxnLst/>
              <a:rect l="l" t="t" r="r" b="b"/>
              <a:pathLst>
                <a:path w="389890" h="617854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w="389890" h="617854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w="389890" h="617854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w="389890" h="617854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w="389890" h="617854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89">
              <a:extLst>
                <a:ext uri="{FF2B5EF4-FFF2-40B4-BE49-F238E27FC236}">
                  <a16:creationId xmlns:a16="http://schemas.microsoft.com/office/drawing/2014/main" id="{C7FE346A-56C9-8570-223D-9AF823A76822}"/>
                </a:ext>
              </a:extLst>
            </p:cNvPr>
            <p:cNvSpPr/>
            <p:nvPr/>
          </p:nvSpPr>
          <p:spPr>
            <a:xfrm>
              <a:off x="14662207" y="6815080"/>
              <a:ext cx="46355" cy="619760"/>
            </a:xfrm>
            <a:custGeom>
              <a:avLst/>
              <a:gdLst/>
              <a:ahLst/>
              <a:cxnLst/>
              <a:rect l="l" t="t" r="r" b="b"/>
              <a:pathLst>
                <a:path w="46355" h="619759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w="46355" h="619759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90">
              <a:extLst>
                <a:ext uri="{FF2B5EF4-FFF2-40B4-BE49-F238E27FC236}">
                  <a16:creationId xmlns:a16="http://schemas.microsoft.com/office/drawing/2014/main" id="{BE2710C7-04A0-21F8-5215-9976257EC69C}"/>
                </a:ext>
              </a:extLst>
            </p:cNvPr>
            <p:cNvSpPr/>
            <p:nvPr/>
          </p:nvSpPr>
          <p:spPr>
            <a:xfrm>
              <a:off x="14707644" y="6839116"/>
              <a:ext cx="1905" cy="573405"/>
            </a:xfrm>
            <a:custGeom>
              <a:avLst/>
              <a:gdLst/>
              <a:ahLst/>
              <a:cxnLst/>
              <a:rect l="l" t="t" r="r" b="b"/>
              <a:pathLst>
                <a:path w="1905" h="573404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w="1905" h="573404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91">
              <a:extLst>
                <a:ext uri="{FF2B5EF4-FFF2-40B4-BE49-F238E27FC236}">
                  <a16:creationId xmlns:a16="http://schemas.microsoft.com/office/drawing/2014/main" id="{0DD2C396-460F-5F95-32EC-C879FF13DEAB}"/>
                </a:ext>
              </a:extLst>
            </p:cNvPr>
            <p:cNvSpPr/>
            <p:nvPr/>
          </p:nvSpPr>
          <p:spPr>
            <a:xfrm>
              <a:off x="14692711" y="7412395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4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92">
              <a:extLst>
                <a:ext uri="{FF2B5EF4-FFF2-40B4-BE49-F238E27FC236}">
                  <a16:creationId xmlns:a16="http://schemas.microsoft.com/office/drawing/2014/main" id="{2441AAA7-6D52-6131-7CA1-9606E3D57DD9}"/>
                </a:ext>
              </a:extLst>
            </p:cNvPr>
            <p:cNvSpPr/>
            <p:nvPr/>
          </p:nvSpPr>
          <p:spPr>
            <a:xfrm>
              <a:off x="14671696" y="6833705"/>
              <a:ext cx="21590" cy="576580"/>
            </a:xfrm>
            <a:custGeom>
              <a:avLst/>
              <a:gdLst/>
              <a:ahLst/>
              <a:cxnLst/>
              <a:rect l="l" t="t" r="r" b="b"/>
              <a:pathLst>
                <a:path w="21590" h="576579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93">
              <a:extLst>
                <a:ext uri="{FF2B5EF4-FFF2-40B4-BE49-F238E27FC236}">
                  <a16:creationId xmlns:a16="http://schemas.microsoft.com/office/drawing/2014/main" id="{8DA8833E-9F2E-AC02-E9C0-5B9779BFFFC2}"/>
                </a:ext>
              </a:extLst>
            </p:cNvPr>
            <p:cNvSpPr/>
            <p:nvPr/>
          </p:nvSpPr>
          <p:spPr>
            <a:xfrm>
              <a:off x="14553693" y="7410005"/>
              <a:ext cx="137160" cy="8255"/>
            </a:xfrm>
            <a:custGeom>
              <a:avLst/>
              <a:gdLst/>
              <a:ahLst/>
              <a:cxnLst/>
              <a:rect l="l" t="t" r="r" b="b"/>
              <a:pathLst>
                <a:path w="137159" h="8254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94">
              <a:extLst>
                <a:ext uri="{FF2B5EF4-FFF2-40B4-BE49-F238E27FC236}">
                  <a16:creationId xmlns:a16="http://schemas.microsoft.com/office/drawing/2014/main" id="{C78B2236-E40D-2C1E-4D2D-409759917E8A}"/>
                </a:ext>
              </a:extLst>
            </p:cNvPr>
            <p:cNvSpPr/>
            <p:nvPr/>
          </p:nvSpPr>
          <p:spPr>
            <a:xfrm>
              <a:off x="14527519" y="740865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69" h="26034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w="39369" h="26034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95">
              <a:extLst>
                <a:ext uri="{FF2B5EF4-FFF2-40B4-BE49-F238E27FC236}">
                  <a16:creationId xmlns:a16="http://schemas.microsoft.com/office/drawing/2014/main" id="{B8C53C82-21F7-60D8-B220-DC0D4C7E0CCE}"/>
                </a:ext>
              </a:extLst>
            </p:cNvPr>
            <p:cNvSpPr/>
            <p:nvPr/>
          </p:nvSpPr>
          <p:spPr>
            <a:xfrm>
              <a:off x="14528697" y="741000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96">
              <a:extLst>
                <a:ext uri="{FF2B5EF4-FFF2-40B4-BE49-F238E27FC236}">
                  <a16:creationId xmlns:a16="http://schemas.microsoft.com/office/drawing/2014/main" id="{CB605894-CDE5-9862-7FFA-B335820FF966}"/>
                </a:ext>
              </a:extLst>
            </p:cNvPr>
            <p:cNvSpPr/>
            <p:nvPr/>
          </p:nvSpPr>
          <p:spPr>
            <a:xfrm>
              <a:off x="14535075" y="6816994"/>
              <a:ext cx="174625" cy="617855"/>
            </a:xfrm>
            <a:custGeom>
              <a:avLst/>
              <a:gdLst/>
              <a:ahLst/>
              <a:cxnLst/>
              <a:rect l="l" t="t" r="r" b="b"/>
              <a:pathLst>
                <a:path w="174625" h="617854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w="174625" h="617854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w="174625" h="617854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w="174625" h="617854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97">
              <a:extLst>
                <a:ext uri="{FF2B5EF4-FFF2-40B4-BE49-F238E27FC236}">
                  <a16:creationId xmlns:a16="http://schemas.microsoft.com/office/drawing/2014/main" id="{FEFF1D57-6883-EB8B-A196-1F2664443B52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</p:spPr>
        </p:pic>
        <p:sp>
          <p:nvSpPr>
            <p:cNvPr id="223" name="object 98">
              <a:extLst>
                <a:ext uri="{FF2B5EF4-FFF2-40B4-BE49-F238E27FC236}">
                  <a16:creationId xmlns:a16="http://schemas.microsoft.com/office/drawing/2014/main" id="{0618BEE8-0494-C469-2C48-EF0D071E76EA}"/>
                </a:ext>
              </a:extLst>
            </p:cNvPr>
            <p:cNvSpPr/>
            <p:nvPr/>
          </p:nvSpPr>
          <p:spPr>
            <a:xfrm>
              <a:off x="14432382" y="6892003"/>
              <a:ext cx="116205" cy="542290"/>
            </a:xfrm>
            <a:custGeom>
              <a:avLst/>
              <a:gdLst/>
              <a:ahLst/>
              <a:cxnLst/>
              <a:rect l="l" t="t" r="r" b="b"/>
              <a:pathLst>
                <a:path w="116205" h="542290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99">
              <a:extLst>
                <a:ext uri="{FF2B5EF4-FFF2-40B4-BE49-F238E27FC236}">
                  <a16:creationId xmlns:a16="http://schemas.microsoft.com/office/drawing/2014/main" id="{8B6D92E5-1CF3-BB28-3690-4D8BE944BFC7}"/>
                </a:ext>
              </a:extLst>
            </p:cNvPr>
            <p:cNvSpPr/>
            <p:nvPr/>
          </p:nvSpPr>
          <p:spPr>
            <a:xfrm>
              <a:off x="15255037" y="7428286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w="641984" h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w="641984" h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w="641984" h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w="641984" h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w="641984" h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w="641984" h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w="641984" h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w="641984" h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w="641984" h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0">
              <a:extLst>
                <a:ext uri="{FF2B5EF4-FFF2-40B4-BE49-F238E27FC236}">
                  <a16:creationId xmlns:a16="http://schemas.microsoft.com/office/drawing/2014/main" id="{B2BD4DC9-DEE3-ACB5-30E4-420A5FC0D2F6}"/>
                </a:ext>
              </a:extLst>
            </p:cNvPr>
            <p:cNvSpPr/>
            <p:nvPr/>
          </p:nvSpPr>
          <p:spPr>
            <a:xfrm>
              <a:off x="15173446" y="6382460"/>
              <a:ext cx="468630" cy="468630"/>
            </a:xfrm>
            <a:custGeom>
              <a:avLst/>
              <a:gdLst/>
              <a:ahLst/>
              <a:cxnLst/>
              <a:rect l="l" t="t" r="r" b="b"/>
              <a:pathLst>
                <a:path w="468630" h="468629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w="468630" h="468629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101">
              <a:extLst>
                <a:ext uri="{FF2B5EF4-FFF2-40B4-BE49-F238E27FC236}">
                  <a16:creationId xmlns:a16="http://schemas.microsoft.com/office/drawing/2014/main" id="{8DE542FD-D303-5090-6496-F911AAAE3229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</p:spPr>
        </p:pic>
        <p:sp>
          <p:nvSpPr>
            <p:cNvPr id="227" name="object 102">
              <a:extLst>
                <a:ext uri="{FF2B5EF4-FFF2-40B4-BE49-F238E27FC236}">
                  <a16:creationId xmlns:a16="http://schemas.microsoft.com/office/drawing/2014/main" id="{F22EF7A3-664C-679A-EDA3-3C3BF249C0FB}"/>
                </a:ext>
              </a:extLst>
            </p:cNvPr>
            <p:cNvSpPr/>
            <p:nvPr/>
          </p:nvSpPr>
          <p:spPr>
            <a:xfrm>
              <a:off x="15008099" y="5278672"/>
              <a:ext cx="1831975" cy="1572260"/>
            </a:xfrm>
            <a:custGeom>
              <a:avLst/>
              <a:gdLst/>
              <a:ahLst/>
              <a:cxnLst/>
              <a:rect l="l" t="t" r="r" b="b"/>
              <a:pathLst>
                <a:path w="1831975" h="1572259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w="1831975" h="1572259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w="1831975" h="1572259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w="1831975" h="1572259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w="1831975" h="1572259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w="1831975" h="1572259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103">
              <a:extLst>
                <a:ext uri="{FF2B5EF4-FFF2-40B4-BE49-F238E27FC236}">
                  <a16:creationId xmlns:a16="http://schemas.microsoft.com/office/drawing/2014/main" id="{EE6269E9-9221-DC03-254E-8786873C34A7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</p:spPr>
        </p:pic>
        <p:sp>
          <p:nvSpPr>
            <p:cNvPr id="229" name="object 104">
              <a:extLst>
                <a:ext uri="{FF2B5EF4-FFF2-40B4-BE49-F238E27FC236}">
                  <a16:creationId xmlns:a16="http://schemas.microsoft.com/office/drawing/2014/main" id="{EC351A60-340B-B56A-2D6F-DE47E9032214}"/>
                </a:ext>
              </a:extLst>
            </p:cNvPr>
            <p:cNvSpPr/>
            <p:nvPr/>
          </p:nvSpPr>
          <p:spPr>
            <a:xfrm>
              <a:off x="15396465" y="5210130"/>
              <a:ext cx="1351280" cy="5706110"/>
            </a:xfrm>
            <a:custGeom>
              <a:avLst/>
              <a:gdLst/>
              <a:ahLst/>
              <a:cxnLst/>
              <a:rect l="l" t="t" r="r" b="b"/>
              <a:pathLst>
                <a:path w="1351280" h="5706109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w="1351280" h="5706109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w="1351280" h="5706109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w="1351280" h="5706109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w="1351280" h="5706109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w="1351280" h="5706109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w="1351280" h="5706109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w="1351280" h="5706109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w="1351280" h="5706109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w="1351280" h="5706109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105">
              <a:extLst>
                <a:ext uri="{FF2B5EF4-FFF2-40B4-BE49-F238E27FC236}">
                  <a16:creationId xmlns:a16="http://schemas.microsoft.com/office/drawing/2014/main" id="{C9C6410B-72AF-747B-8110-F6BB40EB9327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</p:spPr>
        </p:pic>
        <p:sp>
          <p:nvSpPr>
            <p:cNvPr id="231" name="object 106">
              <a:extLst>
                <a:ext uri="{FF2B5EF4-FFF2-40B4-BE49-F238E27FC236}">
                  <a16:creationId xmlns:a16="http://schemas.microsoft.com/office/drawing/2014/main" id="{9AFDBFF1-2219-0986-5B43-30229AD70780}"/>
                </a:ext>
              </a:extLst>
            </p:cNvPr>
            <p:cNvSpPr/>
            <p:nvPr/>
          </p:nvSpPr>
          <p:spPr>
            <a:xfrm>
              <a:off x="15551602" y="1837987"/>
              <a:ext cx="494665" cy="589280"/>
            </a:xfrm>
            <a:custGeom>
              <a:avLst/>
              <a:gdLst/>
              <a:ahLst/>
              <a:cxnLst/>
              <a:rect l="l" t="t" r="r" b="b"/>
              <a:pathLst>
                <a:path w="494665" h="589280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w="494665" h="589280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w="494665" h="589280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w="494665" h="589280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w="494665" h="589280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w="494665" h="589280">
                  <a:moveTo>
                    <a:pt x="50302" y="420367"/>
                  </a:moveTo>
                  <a:close/>
                </a:path>
                <a:path w="494665" h="589280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w="494665" h="589280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w="494665" h="589280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w="494665" h="589280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w="494665" h="589280">
                  <a:moveTo>
                    <a:pt x="48647" y="417830"/>
                  </a:moveTo>
                  <a:close/>
                </a:path>
                <a:path w="494665" h="589280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w="494665" h="589280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w="494665" h="589280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w="494665" h="589280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w="494665" h="589280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w="494665" h="589280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w="494665" h="589280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w="494665" h="589280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w="494665" h="589280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w="494665" h="589280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w="494665" h="589280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w="494665" h="589280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w="494665" h="589280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w="494665" h="589280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w="494665" h="589280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w="494665" h="589280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w="494665" h="589280">
                  <a:moveTo>
                    <a:pt x="367102" y="43152"/>
                  </a:moveTo>
                  <a:close/>
                </a:path>
                <a:path w="494665" h="589280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w="494665" h="589280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107">
              <a:extLst>
                <a:ext uri="{FF2B5EF4-FFF2-40B4-BE49-F238E27FC236}">
                  <a16:creationId xmlns:a16="http://schemas.microsoft.com/office/drawing/2014/main" id="{648DC779-2FFD-D5C5-5D60-6B10EB8DE22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</p:spPr>
        </p:pic>
        <p:sp>
          <p:nvSpPr>
            <p:cNvPr id="233" name="object 108">
              <a:extLst>
                <a:ext uri="{FF2B5EF4-FFF2-40B4-BE49-F238E27FC236}">
                  <a16:creationId xmlns:a16="http://schemas.microsoft.com/office/drawing/2014/main" id="{F6469ED8-537F-8BD9-B7A2-C31F3920A774}"/>
                </a:ext>
              </a:extLst>
            </p:cNvPr>
            <p:cNvSpPr/>
            <p:nvPr/>
          </p:nvSpPr>
          <p:spPr>
            <a:xfrm>
              <a:off x="15647102" y="2027434"/>
              <a:ext cx="255904" cy="185420"/>
            </a:xfrm>
            <a:custGeom>
              <a:avLst/>
              <a:gdLst/>
              <a:ahLst/>
              <a:cxnLst/>
              <a:rect l="l" t="t" r="r" b="b"/>
              <a:pathLst>
                <a:path w="255905" h="185419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92170"/>
            <a:ext cx="730059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b="1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sz="8700" b="1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277" y="2442229"/>
            <a:ext cx="15638144" cy="4234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5800"/>
              </a:lnSpc>
              <a:spcBef>
                <a:spcPts val="9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4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sz="8700" spc="-4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Zines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2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8700" spc="-2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-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8700" spc="1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277" y="7632008"/>
            <a:ext cx="15897860" cy="283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3987" y="363263"/>
            <a:ext cx="13430937" cy="10346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54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0" spc="-87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15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18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b="0" spc="-21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b="0" spc="-185" dirty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b="0" spc="-2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b="0" spc="305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b="0" spc="3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b="0"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b="0" spc="-3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12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18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b="0" spc="-204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33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b="0" spc="34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b="0" spc="-75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b="0" spc="-17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b="0" spc="-204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3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b="0" spc="5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3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b="0" spc="-3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b="0" spc="-3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40" dirty="0">
                <a:latin typeface="Calibri" panose="020F0502020204030204" pitchFamily="34" charset="0"/>
                <a:cs typeface="Calibri" panose="020F0502020204030204" pitchFamily="34" charset="0"/>
              </a:rPr>
              <a:t>lives.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349158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8700" spc="-25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1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-5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39601"/>
            <a:ext cx="16706850" cy="704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8700" spc="-2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6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724275">
              <a:lnSpc>
                <a:spcPct val="105800"/>
              </a:lnSpc>
              <a:spcBef>
                <a:spcPts val="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8700" spc="-3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helpful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8700" spc="-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8700" spc="-4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8700" spc="-4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8700" spc="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8700" spc="-5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1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95042" y="5699001"/>
            <a:ext cx="4156710" cy="4495800"/>
          </a:xfrm>
          <a:custGeom>
            <a:avLst/>
            <a:gdLst/>
            <a:ahLst/>
            <a:cxnLst/>
            <a:rect l="l" t="t" r="r" b="b"/>
            <a:pathLst>
              <a:path w="4156709" h="4495800">
                <a:moveTo>
                  <a:pt x="149817" y="0"/>
                </a:moveTo>
                <a:lnTo>
                  <a:pt x="102459" y="12700"/>
                </a:lnTo>
                <a:lnTo>
                  <a:pt x="61333" y="38100"/>
                </a:lnTo>
                <a:lnTo>
                  <a:pt x="28903" y="63500"/>
                </a:lnTo>
                <a:lnTo>
                  <a:pt x="7636" y="114300"/>
                </a:lnTo>
                <a:lnTo>
                  <a:pt x="0" y="152400"/>
                </a:lnTo>
                <a:lnTo>
                  <a:pt x="0" y="4356100"/>
                </a:lnTo>
                <a:lnTo>
                  <a:pt x="7636" y="4394200"/>
                </a:lnTo>
                <a:lnTo>
                  <a:pt x="28903" y="4445000"/>
                </a:lnTo>
                <a:lnTo>
                  <a:pt x="61333" y="4470400"/>
                </a:lnTo>
                <a:lnTo>
                  <a:pt x="102459" y="4495800"/>
                </a:lnTo>
                <a:lnTo>
                  <a:pt x="197165" y="4495800"/>
                </a:lnTo>
                <a:lnTo>
                  <a:pt x="238289" y="4470400"/>
                </a:lnTo>
                <a:lnTo>
                  <a:pt x="270718" y="4445000"/>
                </a:lnTo>
                <a:lnTo>
                  <a:pt x="291986" y="4394200"/>
                </a:lnTo>
                <a:lnTo>
                  <a:pt x="299624" y="4356100"/>
                </a:lnTo>
                <a:lnTo>
                  <a:pt x="299624" y="4279900"/>
                </a:lnTo>
                <a:lnTo>
                  <a:pt x="1499901" y="4279900"/>
                </a:lnTo>
                <a:lnTo>
                  <a:pt x="1499901" y="3975100"/>
                </a:lnTo>
                <a:lnTo>
                  <a:pt x="299624" y="3975100"/>
                </a:lnTo>
                <a:lnTo>
                  <a:pt x="299624" y="3530600"/>
                </a:lnTo>
                <a:lnTo>
                  <a:pt x="1499901" y="3530600"/>
                </a:lnTo>
                <a:lnTo>
                  <a:pt x="1499901" y="3238500"/>
                </a:lnTo>
                <a:lnTo>
                  <a:pt x="299624" y="3238500"/>
                </a:lnTo>
                <a:lnTo>
                  <a:pt x="299624" y="2794000"/>
                </a:lnTo>
                <a:lnTo>
                  <a:pt x="1499901" y="2794000"/>
                </a:lnTo>
                <a:lnTo>
                  <a:pt x="1499901" y="2489200"/>
                </a:lnTo>
                <a:lnTo>
                  <a:pt x="299624" y="2489200"/>
                </a:lnTo>
                <a:lnTo>
                  <a:pt x="299624" y="2044700"/>
                </a:lnTo>
                <a:lnTo>
                  <a:pt x="1499901" y="2044700"/>
                </a:lnTo>
                <a:lnTo>
                  <a:pt x="1499901" y="1739900"/>
                </a:lnTo>
                <a:lnTo>
                  <a:pt x="299624" y="1739900"/>
                </a:lnTo>
                <a:lnTo>
                  <a:pt x="299624" y="1295400"/>
                </a:lnTo>
                <a:lnTo>
                  <a:pt x="1499901" y="1295400"/>
                </a:lnTo>
                <a:lnTo>
                  <a:pt x="1499901" y="1003300"/>
                </a:lnTo>
                <a:lnTo>
                  <a:pt x="299624" y="1003300"/>
                </a:lnTo>
                <a:lnTo>
                  <a:pt x="299624" y="558800"/>
                </a:lnTo>
                <a:lnTo>
                  <a:pt x="1499901" y="558800"/>
                </a:lnTo>
                <a:lnTo>
                  <a:pt x="1499901" y="254000"/>
                </a:lnTo>
                <a:lnTo>
                  <a:pt x="299624" y="254000"/>
                </a:lnTo>
                <a:lnTo>
                  <a:pt x="299624" y="152400"/>
                </a:lnTo>
                <a:lnTo>
                  <a:pt x="291986" y="114300"/>
                </a:lnTo>
                <a:lnTo>
                  <a:pt x="270718" y="63500"/>
                </a:lnTo>
                <a:lnTo>
                  <a:pt x="238289" y="38100"/>
                </a:lnTo>
                <a:lnTo>
                  <a:pt x="197165" y="12700"/>
                </a:lnTo>
                <a:lnTo>
                  <a:pt x="149817" y="0"/>
                </a:lnTo>
                <a:close/>
              </a:path>
              <a:path w="4156709" h="4495800">
                <a:moveTo>
                  <a:pt x="1499901" y="4279900"/>
                </a:moveTo>
                <a:lnTo>
                  <a:pt x="1200277" y="4279900"/>
                </a:lnTo>
                <a:lnTo>
                  <a:pt x="1200277" y="4356100"/>
                </a:lnTo>
                <a:lnTo>
                  <a:pt x="1207914" y="4394200"/>
                </a:lnTo>
                <a:lnTo>
                  <a:pt x="1229180" y="4445000"/>
                </a:lnTo>
                <a:lnTo>
                  <a:pt x="1261608" y="4470400"/>
                </a:lnTo>
                <a:lnTo>
                  <a:pt x="1302732" y="4495800"/>
                </a:lnTo>
                <a:lnTo>
                  <a:pt x="1397438" y="4495800"/>
                </a:lnTo>
                <a:lnTo>
                  <a:pt x="1438564" y="4470400"/>
                </a:lnTo>
                <a:lnTo>
                  <a:pt x="1470995" y="4445000"/>
                </a:lnTo>
                <a:lnTo>
                  <a:pt x="1492264" y="4394200"/>
                </a:lnTo>
                <a:lnTo>
                  <a:pt x="1499901" y="4356100"/>
                </a:lnTo>
                <a:lnTo>
                  <a:pt x="1499901" y="4279900"/>
                </a:lnTo>
                <a:close/>
              </a:path>
              <a:path w="4156709" h="4495800">
                <a:moveTo>
                  <a:pt x="3762957" y="2184400"/>
                </a:moveTo>
                <a:lnTo>
                  <a:pt x="2395204" y="2184400"/>
                </a:lnTo>
                <a:lnTo>
                  <a:pt x="2395204" y="4203700"/>
                </a:lnTo>
                <a:lnTo>
                  <a:pt x="2401757" y="4254500"/>
                </a:lnTo>
                <a:lnTo>
                  <a:pt x="2420026" y="4292600"/>
                </a:lnTo>
                <a:lnTo>
                  <a:pt x="2447927" y="4330700"/>
                </a:lnTo>
                <a:lnTo>
                  <a:pt x="2483375" y="4356100"/>
                </a:lnTo>
                <a:lnTo>
                  <a:pt x="2524286" y="4381500"/>
                </a:lnTo>
                <a:lnTo>
                  <a:pt x="2568574" y="4406900"/>
                </a:lnTo>
                <a:lnTo>
                  <a:pt x="2614155" y="4419600"/>
                </a:lnTo>
                <a:lnTo>
                  <a:pt x="2704390" y="4419600"/>
                </a:lnTo>
                <a:lnTo>
                  <a:pt x="2751694" y="4406900"/>
                </a:lnTo>
                <a:lnTo>
                  <a:pt x="2798415" y="4381500"/>
                </a:lnTo>
                <a:lnTo>
                  <a:pt x="2842115" y="4356100"/>
                </a:lnTo>
                <a:lnTo>
                  <a:pt x="2880351" y="4330700"/>
                </a:lnTo>
                <a:lnTo>
                  <a:pt x="2910684" y="4292600"/>
                </a:lnTo>
                <a:lnTo>
                  <a:pt x="2930673" y="4254500"/>
                </a:lnTo>
                <a:lnTo>
                  <a:pt x="2937879" y="4203700"/>
                </a:lnTo>
                <a:lnTo>
                  <a:pt x="3480553" y="4203700"/>
                </a:lnTo>
                <a:lnTo>
                  <a:pt x="3480553" y="2565400"/>
                </a:lnTo>
                <a:lnTo>
                  <a:pt x="3957912" y="2565400"/>
                </a:lnTo>
                <a:lnTo>
                  <a:pt x="3762957" y="2184400"/>
                </a:lnTo>
                <a:close/>
              </a:path>
              <a:path w="4156709" h="4495800">
                <a:moveTo>
                  <a:pt x="3480553" y="4203700"/>
                </a:moveTo>
                <a:lnTo>
                  <a:pt x="2937879" y="4203700"/>
                </a:lnTo>
                <a:lnTo>
                  <a:pt x="2944631" y="4254500"/>
                </a:lnTo>
                <a:lnTo>
                  <a:pt x="2963424" y="4292600"/>
                </a:lnTo>
                <a:lnTo>
                  <a:pt x="2992067" y="4330700"/>
                </a:lnTo>
                <a:lnTo>
                  <a:pt x="3028365" y="4356100"/>
                </a:lnTo>
                <a:lnTo>
                  <a:pt x="3070127" y="4381500"/>
                </a:lnTo>
                <a:lnTo>
                  <a:pt x="3115158" y="4406900"/>
                </a:lnTo>
                <a:lnTo>
                  <a:pt x="3161266" y="4419600"/>
                </a:lnTo>
                <a:lnTo>
                  <a:pt x="3251501" y="4419600"/>
                </a:lnTo>
                <a:lnTo>
                  <a:pt x="3298278" y="4406900"/>
                </a:lnTo>
                <a:lnTo>
                  <a:pt x="3344256" y="4381500"/>
                </a:lnTo>
                <a:lnTo>
                  <a:pt x="3387104" y="4356100"/>
                </a:lnTo>
                <a:lnTo>
                  <a:pt x="3424490" y="4330700"/>
                </a:lnTo>
                <a:lnTo>
                  <a:pt x="3454082" y="4292600"/>
                </a:lnTo>
                <a:lnTo>
                  <a:pt x="3473547" y="4254500"/>
                </a:lnTo>
                <a:lnTo>
                  <a:pt x="3480553" y="4203700"/>
                </a:lnTo>
                <a:close/>
              </a:path>
              <a:path w="4156709" h="4495800">
                <a:moveTo>
                  <a:pt x="1499901" y="3530600"/>
                </a:moveTo>
                <a:lnTo>
                  <a:pt x="1200277" y="3530600"/>
                </a:lnTo>
                <a:lnTo>
                  <a:pt x="1200277" y="3975100"/>
                </a:lnTo>
                <a:lnTo>
                  <a:pt x="1499901" y="3975100"/>
                </a:lnTo>
                <a:lnTo>
                  <a:pt x="1499901" y="3530600"/>
                </a:lnTo>
                <a:close/>
              </a:path>
              <a:path w="4156709" h="4495800">
                <a:moveTo>
                  <a:pt x="1499901" y="2794000"/>
                </a:moveTo>
                <a:lnTo>
                  <a:pt x="1200277" y="2794000"/>
                </a:lnTo>
                <a:lnTo>
                  <a:pt x="1200277" y="3238500"/>
                </a:lnTo>
                <a:lnTo>
                  <a:pt x="1499901" y="3238500"/>
                </a:lnTo>
                <a:lnTo>
                  <a:pt x="1499901" y="2794000"/>
                </a:lnTo>
                <a:close/>
              </a:path>
              <a:path w="4156709" h="4495800">
                <a:moveTo>
                  <a:pt x="3957912" y="2565400"/>
                </a:moveTo>
                <a:lnTo>
                  <a:pt x="3480553" y="2565400"/>
                </a:lnTo>
                <a:lnTo>
                  <a:pt x="3757424" y="3098800"/>
                </a:lnTo>
                <a:lnTo>
                  <a:pt x="3783932" y="3136900"/>
                </a:lnTo>
                <a:lnTo>
                  <a:pt x="3817634" y="3175000"/>
                </a:lnTo>
                <a:lnTo>
                  <a:pt x="3856898" y="3200400"/>
                </a:lnTo>
                <a:lnTo>
                  <a:pt x="3900090" y="3213100"/>
                </a:lnTo>
                <a:lnTo>
                  <a:pt x="3993993" y="3213100"/>
                </a:lnTo>
                <a:lnTo>
                  <a:pt x="4017883" y="3200400"/>
                </a:lnTo>
                <a:lnTo>
                  <a:pt x="4041248" y="3200400"/>
                </a:lnTo>
                <a:lnTo>
                  <a:pt x="4081815" y="3162300"/>
                </a:lnTo>
                <a:lnTo>
                  <a:pt x="4114170" y="3136900"/>
                </a:lnTo>
                <a:lnTo>
                  <a:pt x="4137757" y="3098800"/>
                </a:lnTo>
                <a:lnTo>
                  <a:pt x="4152025" y="3048000"/>
                </a:lnTo>
                <a:lnTo>
                  <a:pt x="4156418" y="3009900"/>
                </a:lnTo>
                <a:lnTo>
                  <a:pt x="4150385" y="2959100"/>
                </a:lnTo>
                <a:lnTo>
                  <a:pt x="4133371" y="2908300"/>
                </a:lnTo>
                <a:lnTo>
                  <a:pt x="3957912" y="2565400"/>
                </a:lnTo>
                <a:close/>
              </a:path>
              <a:path w="4156709" h="4495800">
                <a:moveTo>
                  <a:pt x="2096229" y="2476500"/>
                </a:moveTo>
                <a:lnTo>
                  <a:pt x="1527042" y="2476500"/>
                </a:lnTo>
                <a:lnTo>
                  <a:pt x="1913868" y="2540000"/>
                </a:lnTo>
                <a:lnTo>
                  <a:pt x="1963704" y="2540000"/>
                </a:lnTo>
                <a:lnTo>
                  <a:pt x="2012022" y="2527300"/>
                </a:lnTo>
                <a:lnTo>
                  <a:pt x="2056853" y="2514600"/>
                </a:lnTo>
                <a:lnTo>
                  <a:pt x="2096229" y="2476500"/>
                </a:lnTo>
                <a:close/>
              </a:path>
              <a:path w="4156709" h="4495800">
                <a:moveTo>
                  <a:pt x="1499901" y="2044700"/>
                </a:moveTo>
                <a:lnTo>
                  <a:pt x="1200277" y="2044700"/>
                </a:lnTo>
                <a:lnTo>
                  <a:pt x="1200277" y="2489200"/>
                </a:lnTo>
                <a:lnTo>
                  <a:pt x="1499901" y="2489200"/>
                </a:lnTo>
                <a:lnTo>
                  <a:pt x="1499901" y="2476500"/>
                </a:lnTo>
                <a:lnTo>
                  <a:pt x="2096229" y="2476500"/>
                </a:lnTo>
                <a:lnTo>
                  <a:pt x="2395204" y="2184400"/>
                </a:lnTo>
                <a:lnTo>
                  <a:pt x="3762957" y="2184400"/>
                </a:lnTo>
                <a:lnTo>
                  <a:pt x="3723966" y="2108200"/>
                </a:lnTo>
                <a:lnTo>
                  <a:pt x="1876037" y="2108200"/>
                </a:lnTo>
                <a:lnTo>
                  <a:pt x="1665399" y="2070100"/>
                </a:lnTo>
                <a:lnTo>
                  <a:pt x="1499901" y="2070100"/>
                </a:lnTo>
                <a:lnTo>
                  <a:pt x="1499901" y="2044700"/>
                </a:lnTo>
                <a:close/>
              </a:path>
              <a:path w="4156709" h="4495800">
                <a:moveTo>
                  <a:pt x="3413131" y="1524000"/>
                </a:moveTo>
                <a:lnTo>
                  <a:pt x="2459830" y="1524000"/>
                </a:lnTo>
                <a:lnTo>
                  <a:pt x="1876037" y="2108200"/>
                </a:lnTo>
                <a:lnTo>
                  <a:pt x="3723966" y="2108200"/>
                </a:lnTo>
                <a:lnTo>
                  <a:pt x="3457528" y="1587500"/>
                </a:lnTo>
                <a:lnTo>
                  <a:pt x="3455235" y="1587500"/>
                </a:lnTo>
                <a:lnTo>
                  <a:pt x="3450921" y="1574800"/>
                </a:lnTo>
                <a:lnTo>
                  <a:pt x="3448774" y="1574800"/>
                </a:lnTo>
                <a:lnTo>
                  <a:pt x="3445507" y="1562100"/>
                </a:lnTo>
                <a:lnTo>
                  <a:pt x="3440104" y="1562100"/>
                </a:lnTo>
                <a:lnTo>
                  <a:pt x="3436586" y="1549400"/>
                </a:lnTo>
                <a:lnTo>
                  <a:pt x="3431392" y="1549400"/>
                </a:lnTo>
                <a:lnTo>
                  <a:pt x="3427403" y="1536700"/>
                </a:lnTo>
                <a:lnTo>
                  <a:pt x="3418189" y="1536700"/>
                </a:lnTo>
                <a:lnTo>
                  <a:pt x="3413131" y="1524000"/>
                </a:lnTo>
                <a:close/>
              </a:path>
              <a:path w="4156709" h="4495800">
                <a:moveTo>
                  <a:pt x="1595187" y="2057400"/>
                </a:moveTo>
                <a:lnTo>
                  <a:pt x="1522787" y="2057400"/>
                </a:lnTo>
                <a:lnTo>
                  <a:pt x="1499901" y="2070100"/>
                </a:lnTo>
                <a:lnTo>
                  <a:pt x="1665399" y="2070100"/>
                </a:lnTo>
                <a:lnTo>
                  <a:pt x="1595187" y="2057400"/>
                </a:lnTo>
                <a:close/>
              </a:path>
              <a:path w="4156709" h="4495800">
                <a:moveTo>
                  <a:pt x="1499901" y="1295400"/>
                </a:moveTo>
                <a:lnTo>
                  <a:pt x="1200277" y="1295400"/>
                </a:lnTo>
                <a:lnTo>
                  <a:pt x="1200277" y="1739900"/>
                </a:lnTo>
                <a:lnTo>
                  <a:pt x="1499901" y="1739900"/>
                </a:lnTo>
                <a:lnTo>
                  <a:pt x="1499901" y="1295400"/>
                </a:lnTo>
                <a:close/>
              </a:path>
              <a:path w="4156709" h="4495800">
                <a:moveTo>
                  <a:pt x="3398912" y="1511300"/>
                </a:moveTo>
                <a:lnTo>
                  <a:pt x="2474856" y="1511300"/>
                </a:lnTo>
                <a:lnTo>
                  <a:pt x="2469673" y="1524000"/>
                </a:lnTo>
                <a:lnTo>
                  <a:pt x="3403456" y="1524000"/>
                </a:lnTo>
                <a:lnTo>
                  <a:pt x="3398912" y="1511300"/>
                </a:lnTo>
                <a:close/>
              </a:path>
              <a:path w="4156709" h="4495800">
                <a:moveTo>
                  <a:pt x="3380944" y="1498600"/>
                </a:moveTo>
                <a:lnTo>
                  <a:pt x="2491222" y="1498600"/>
                </a:lnTo>
                <a:lnTo>
                  <a:pt x="2485851" y="1511300"/>
                </a:lnTo>
                <a:lnTo>
                  <a:pt x="3387760" y="1511300"/>
                </a:lnTo>
                <a:lnTo>
                  <a:pt x="3380944" y="1498600"/>
                </a:lnTo>
                <a:close/>
              </a:path>
              <a:path w="4156709" h="4495800">
                <a:moveTo>
                  <a:pt x="3358536" y="1485900"/>
                </a:moveTo>
                <a:lnTo>
                  <a:pt x="2516415" y="1485900"/>
                </a:lnTo>
                <a:lnTo>
                  <a:pt x="2510279" y="1498600"/>
                </a:lnTo>
                <a:lnTo>
                  <a:pt x="3363552" y="1498600"/>
                </a:lnTo>
                <a:lnTo>
                  <a:pt x="3358536" y="1485900"/>
                </a:lnTo>
                <a:close/>
              </a:path>
              <a:path w="4156709" h="4495800">
                <a:moveTo>
                  <a:pt x="3324171" y="1473200"/>
                </a:moveTo>
                <a:lnTo>
                  <a:pt x="2546425" y="1473200"/>
                </a:lnTo>
                <a:lnTo>
                  <a:pt x="2539797" y="1485900"/>
                </a:lnTo>
                <a:lnTo>
                  <a:pt x="3331856" y="1485900"/>
                </a:lnTo>
                <a:lnTo>
                  <a:pt x="3324171" y="1473200"/>
                </a:lnTo>
                <a:close/>
              </a:path>
              <a:path w="4156709" h="4495800">
                <a:moveTo>
                  <a:pt x="3027307" y="596900"/>
                </a:moveTo>
                <a:lnTo>
                  <a:pt x="2837895" y="596900"/>
                </a:lnTo>
                <a:lnTo>
                  <a:pt x="2792861" y="609600"/>
                </a:lnTo>
                <a:lnTo>
                  <a:pt x="2749686" y="635000"/>
                </a:lnTo>
                <a:lnTo>
                  <a:pt x="2708608" y="647700"/>
                </a:lnTo>
                <a:lnTo>
                  <a:pt x="2669863" y="673100"/>
                </a:lnTo>
                <a:lnTo>
                  <a:pt x="2633687" y="698500"/>
                </a:lnTo>
                <a:lnTo>
                  <a:pt x="2600316" y="723900"/>
                </a:lnTo>
                <a:lnTo>
                  <a:pt x="2569986" y="762000"/>
                </a:lnTo>
                <a:lnTo>
                  <a:pt x="2542934" y="800100"/>
                </a:lnTo>
                <a:lnTo>
                  <a:pt x="2519396" y="838200"/>
                </a:lnTo>
                <a:lnTo>
                  <a:pt x="2499607" y="876300"/>
                </a:lnTo>
                <a:lnTo>
                  <a:pt x="2483805" y="927100"/>
                </a:lnTo>
                <a:lnTo>
                  <a:pt x="2472226" y="965200"/>
                </a:lnTo>
                <a:lnTo>
                  <a:pt x="2465105" y="1016000"/>
                </a:lnTo>
                <a:lnTo>
                  <a:pt x="2462678" y="1066800"/>
                </a:lnTo>
                <a:lnTo>
                  <a:pt x="2465511" y="1117600"/>
                </a:lnTo>
                <a:lnTo>
                  <a:pt x="2473808" y="1168400"/>
                </a:lnTo>
                <a:lnTo>
                  <a:pt x="2487272" y="1206500"/>
                </a:lnTo>
                <a:lnTo>
                  <a:pt x="2505602" y="1257300"/>
                </a:lnTo>
                <a:lnTo>
                  <a:pt x="2528501" y="1295400"/>
                </a:lnTo>
                <a:lnTo>
                  <a:pt x="2555669" y="1346200"/>
                </a:lnTo>
                <a:lnTo>
                  <a:pt x="2586806" y="1384300"/>
                </a:lnTo>
                <a:lnTo>
                  <a:pt x="2621615" y="1409700"/>
                </a:lnTo>
                <a:lnTo>
                  <a:pt x="2659795" y="1447800"/>
                </a:lnTo>
                <a:lnTo>
                  <a:pt x="2701048" y="1473200"/>
                </a:lnTo>
                <a:lnTo>
                  <a:pt x="3164154" y="1473200"/>
                </a:lnTo>
                <a:lnTo>
                  <a:pt x="3205408" y="1447800"/>
                </a:lnTo>
                <a:lnTo>
                  <a:pt x="3243588" y="1409700"/>
                </a:lnTo>
                <a:lnTo>
                  <a:pt x="3278396" y="1384300"/>
                </a:lnTo>
                <a:lnTo>
                  <a:pt x="3309534" y="1346200"/>
                </a:lnTo>
                <a:lnTo>
                  <a:pt x="3336702" y="1295400"/>
                </a:lnTo>
                <a:lnTo>
                  <a:pt x="3359600" y="1257300"/>
                </a:lnTo>
                <a:lnTo>
                  <a:pt x="3377931" y="1206500"/>
                </a:lnTo>
                <a:lnTo>
                  <a:pt x="3391394" y="1168400"/>
                </a:lnTo>
                <a:lnTo>
                  <a:pt x="3399692" y="1117600"/>
                </a:lnTo>
                <a:lnTo>
                  <a:pt x="3402524" y="1066800"/>
                </a:lnTo>
                <a:lnTo>
                  <a:pt x="3400098" y="1016000"/>
                </a:lnTo>
                <a:lnTo>
                  <a:pt x="3392977" y="965200"/>
                </a:lnTo>
                <a:lnTo>
                  <a:pt x="3381397" y="927100"/>
                </a:lnTo>
                <a:lnTo>
                  <a:pt x="3365595" y="876300"/>
                </a:lnTo>
                <a:lnTo>
                  <a:pt x="3345807" y="838200"/>
                </a:lnTo>
                <a:lnTo>
                  <a:pt x="3322269" y="800100"/>
                </a:lnTo>
                <a:lnTo>
                  <a:pt x="3295217" y="762000"/>
                </a:lnTo>
                <a:lnTo>
                  <a:pt x="3264887" y="723900"/>
                </a:lnTo>
                <a:lnTo>
                  <a:pt x="3231516" y="698500"/>
                </a:lnTo>
                <a:lnTo>
                  <a:pt x="3195340" y="673100"/>
                </a:lnTo>
                <a:lnTo>
                  <a:pt x="3156595" y="647700"/>
                </a:lnTo>
                <a:lnTo>
                  <a:pt x="3115517" y="635000"/>
                </a:lnTo>
                <a:lnTo>
                  <a:pt x="3072342" y="609600"/>
                </a:lnTo>
                <a:lnTo>
                  <a:pt x="3027307" y="596900"/>
                </a:lnTo>
                <a:close/>
              </a:path>
              <a:path w="4156709" h="4495800">
                <a:moveTo>
                  <a:pt x="1499901" y="558800"/>
                </a:moveTo>
                <a:lnTo>
                  <a:pt x="1200277" y="558800"/>
                </a:lnTo>
                <a:lnTo>
                  <a:pt x="1200277" y="1003300"/>
                </a:lnTo>
                <a:lnTo>
                  <a:pt x="1499901" y="1003300"/>
                </a:lnTo>
                <a:lnTo>
                  <a:pt x="1499901" y="558800"/>
                </a:lnTo>
                <a:close/>
              </a:path>
              <a:path w="4156709" h="4495800">
                <a:moveTo>
                  <a:pt x="1350084" y="0"/>
                </a:moveTo>
                <a:lnTo>
                  <a:pt x="1302732" y="12700"/>
                </a:lnTo>
                <a:lnTo>
                  <a:pt x="1261608" y="38100"/>
                </a:lnTo>
                <a:lnTo>
                  <a:pt x="1229180" y="63500"/>
                </a:lnTo>
                <a:lnTo>
                  <a:pt x="1207914" y="114300"/>
                </a:lnTo>
                <a:lnTo>
                  <a:pt x="1200277" y="152400"/>
                </a:lnTo>
                <a:lnTo>
                  <a:pt x="1200277" y="254000"/>
                </a:lnTo>
                <a:lnTo>
                  <a:pt x="1499901" y="254000"/>
                </a:lnTo>
                <a:lnTo>
                  <a:pt x="1499901" y="152400"/>
                </a:lnTo>
                <a:lnTo>
                  <a:pt x="1492264" y="114300"/>
                </a:lnTo>
                <a:lnTo>
                  <a:pt x="1470995" y="63500"/>
                </a:lnTo>
                <a:lnTo>
                  <a:pt x="1438564" y="38100"/>
                </a:lnTo>
                <a:lnTo>
                  <a:pt x="1397438" y="12700"/>
                </a:lnTo>
                <a:lnTo>
                  <a:pt x="1350084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21050"/>
            <a:ext cx="17561560" cy="704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5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5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sz="8700" spc="-43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sz="8700" spc="-3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5800"/>
              </a:lnSpc>
              <a:spcBef>
                <a:spcPts val="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sz="8700" spc="-3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1864" y="6828008"/>
            <a:ext cx="3822700" cy="3810000"/>
          </a:xfrm>
          <a:custGeom>
            <a:avLst/>
            <a:gdLst/>
            <a:ahLst/>
            <a:cxnLst/>
            <a:rect l="l" t="t" r="r" b="b"/>
            <a:pathLst>
              <a:path w="3822700" h="3810000">
                <a:moveTo>
                  <a:pt x="2302306" y="918070"/>
                </a:moveTo>
                <a:lnTo>
                  <a:pt x="2294191" y="877849"/>
                </a:lnTo>
                <a:lnTo>
                  <a:pt x="2272042" y="844994"/>
                </a:lnTo>
                <a:lnTo>
                  <a:pt x="2239187" y="822845"/>
                </a:lnTo>
                <a:lnTo>
                  <a:pt x="2198967" y="814730"/>
                </a:lnTo>
                <a:lnTo>
                  <a:pt x="2150516" y="816178"/>
                </a:lnTo>
                <a:lnTo>
                  <a:pt x="2102827" y="820496"/>
                </a:lnTo>
                <a:lnTo>
                  <a:pt x="2055977" y="827582"/>
                </a:lnTo>
                <a:lnTo>
                  <a:pt x="2010054" y="837361"/>
                </a:lnTo>
                <a:lnTo>
                  <a:pt x="1965147" y="849731"/>
                </a:lnTo>
                <a:lnTo>
                  <a:pt x="1921319" y="864641"/>
                </a:lnTo>
                <a:lnTo>
                  <a:pt x="1878685" y="881976"/>
                </a:lnTo>
                <a:lnTo>
                  <a:pt x="1837309" y="901661"/>
                </a:lnTo>
                <a:lnTo>
                  <a:pt x="1797265" y="923620"/>
                </a:lnTo>
                <a:lnTo>
                  <a:pt x="1758670" y="947775"/>
                </a:lnTo>
                <a:lnTo>
                  <a:pt x="1721573" y="974013"/>
                </a:lnTo>
                <a:lnTo>
                  <a:pt x="1686090" y="1002284"/>
                </a:lnTo>
                <a:lnTo>
                  <a:pt x="1652270" y="1032471"/>
                </a:lnTo>
                <a:lnTo>
                  <a:pt x="1620227" y="1064526"/>
                </a:lnTo>
                <a:lnTo>
                  <a:pt x="1590027" y="1098334"/>
                </a:lnTo>
                <a:lnTo>
                  <a:pt x="1561769" y="1133830"/>
                </a:lnTo>
                <a:lnTo>
                  <a:pt x="1535518" y="1170914"/>
                </a:lnTo>
                <a:lnTo>
                  <a:pt x="1511376" y="1209522"/>
                </a:lnTo>
                <a:lnTo>
                  <a:pt x="1489417" y="1249553"/>
                </a:lnTo>
                <a:lnTo>
                  <a:pt x="1469720" y="1290929"/>
                </a:lnTo>
                <a:lnTo>
                  <a:pt x="1452384" y="1333576"/>
                </a:lnTo>
                <a:lnTo>
                  <a:pt x="1437487" y="1377391"/>
                </a:lnTo>
                <a:lnTo>
                  <a:pt x="1425105" y="1422298"/>
                </a:lnTo>
                <a:lnTo>
                  <a:pt x="1415326" y="1468221"/>
                </a:lnTo>
                <a:lnTo>
                  <a:pt x="1408239" y="1515071"/>
                </a:lnTo>
                <a:lnTo>
                  <a:pt x="1403934" y="1562760"/>
                </a:lnTo>
                <a:lnTo>
                  <a:pt x="1402473" y="1611198"/>
                </a:lnTo>
                <a:lnTo>
                  <a:pt x="1410601" y="1651431"/>
                </a:lnTo>
                <a:lnTo>
                  <a:pt x="1432750" y="1684274"/>
                </a:lnTo>
                <a:lnTo>
                  <a:pt x="1465592" y="1706422"/>
                </a:lnTo>
                <a:lnTo>
                  <a:pt x="1505826" y="1714538"/>
                </a:lnTo>
                <a:lnTo>
                  <a:pt x="1546047" y="1706422"/>
                </a:lnTo>
                <a:lnTo>
                  <a:pt x="1578889" y="1684274"/>
                </a:lnTo>
                <a:lnTo>
                  <a:pt x="1601038" y="1651431"/>
                </a:lnTo>
                <a:lnTo>
                  <a:pt x="1609166" y="1611198"/>
                </a:lnTo>
                <a:lnTo>
                  <a:pt x="1611122" y="1562900"/>
                </a:lnTo>
                <a:lnTo>
                  <a:pt x="1616900" y="1515668"/>
                </a:lnTo>
                <a:lnTo>
                  <a:pt x="1626336" y="1469644"/>
                </a:lnTo>
                <a:lnTo>
                  <a:pt x="1639277" y="1424978"/>
                </a:lnTo>
                <a:lnTo>
                  <a:pt x="1655584" y="1381848"/>
                </a:lnTo>
                <a:lnTo>
                  <a:pt x="1675091" y="1340383"/>
                </a:lnTo>
                <a:lnTo>
                  <a:pt x="1697647" y="1300759"/>
                </a:lnTo>
                <a:lnTo>
                  <a:pt x="1723110" y="1263103"/>
                </a:lnTo>
                <a:lnTo>
                  <a:pt x="1751304" y="1227582"/>
                </a:lnTo>
                <a:lnTo>
                  <a:pt x="1782102" y="1194346"/>
                </a:lnTo>
                <a:lnTo>
                  <a:pt x="1815338" y="1163561"/>
                </a:lnTo>
                <a:lnTo>
                  <a:pt x="1850859" y="1135354"/>
                </a:lnTo>
                <a:lnTo>
                  <a:pt x="1888515" y="1109903"/>
                </a:lnTo>
                <a:lnTo>
                  <a:pt x="1928139" y="1087335"/>
                </a:lnTo>
                <a:lnTo>
                  <a:pt x="1969604" y="1067828"/>
                </a:lnTo>
                <a:lnTo>
                  <a:pt x="2012734" y="1051534"/>
                </a:lnTo>
                <a:lnTo>
                  <a:pt x="2057400" y="1038580"/>
                </a:lnTo>
                <a:lnTo>
                  <a:pt x="2103424" y="1029144"/>
                </a:lnTo>
                <a:lnTo>
                  <a:pt x="2150656" y="1023366"/>
                </a:lnTo>
                <a:lnTo>
                  <a:pt x="2198967" y="1021410"/>
                </a:lnTo>
                <a:lnTo>
                  <a:pt x="2239187" y="1013294"/>
                </a:lnTo>
                <a:lnTo>
                  <a:pt x="2272042" y="991146"/>
                </a:lnTo>
                <a:lnTo>
                  <a:pt x="2294191" y="958291"/>
                </a:lnTo>
                <a:lnTo>
                  <a:pt x="2302306" y="918070"/>
                </a:lnTo>
                <a:close/>
              </a:path>
              <a:path w="3822700" h="3810000">
                <a:moveTo>
                  <a:pt x="3822344" y="1612900"/>
                </a:moveTo>
                <a:lnTo>
                  <a:pt x="3821658" y="1574800"/>
                </a:lnTo>
                <a:lnTo>
                  <a:pt x="3819588" y="1524000"/>
                </a:lnTo>
                <a:lnTo>
                  <a:pt x="3816172" y="1473200"/>
                </a:lnTo>
                <a:lnTo>
                  <a:pt x="3811422" y="1422400"/>
                </a:lnTo>
                <a:lnTo>
                  <a:pt x="3805364" y="1384300"/>
                </a:lnTo>
                <a:lnTo>
                  <a:pt x="3797998" y="1333500"/>
                </a:lnTo>
                <a:lnTo>
                  <a:pt x="3789362" y="1295400"/>
                </a:lnTo>
                <a:lnTo>
                  <a:pt x="3779469" y="1244600"/>
                </a:lnTo>
                <a:lnTo>
                  <a:pt x="3768344" y="1206500"/>
                </a:lnTo>
                <a:lnTo>
                  <a:pt x="3755987" y="1155700"/>
                </a:lnTo>
                <a:lnTo>
                  <a:pt x="3742436" y="1117600"/>
                </a:lnTo>
                <a:lnTo>
                  <a:pt x="3727704" y="1066800"/>
                </a:lnTo>
                <a:lnTo>
                  <a:pt x="3711816" y="1028700"/>
                </a:lnTo>
                <a:lnTo>
                  <a:pt x="3694773" y="990600"/>
                </a:lnTo>
                <a:lnTo>
                  <a:pt x="3676612" y="939800"/>
                </a:lnTo>
                <a:lnTo>
                  <a:pt x="3657346" y="901700"/>
                </a:lnTo>
                <a:lnTo>
                  <a:pt x="3636988" y="863600"/>
                </a:lnTo>
                <a:lnTo>
                  <a:pt x="3615575" y="825500"/>
                </a:lnTo>
                <a:lnTo>
                  <a:pt x="3593109" y="787400"/>
                </a:lnTo>
                <a:lnTo>
                  <a:pt x="3569601" y="749300"/>
                </a:lnTo>
                <a:lnTo>
                  <a:pt x="3545103" y="711200"/>
                </a:lnTo>
                <a:lnTo>
                  <a:pt x="3519601" y="673100"/>
                </a:lnTo>
                <a:lnTo>
                  <a:pt x="3493135" y="635000"/>
                </a:lnTo>
                <a:lnTo>
                  <a:pt x="3465703" y="596900"/>
                </a:lnTo>
                <a:lnTo>
                  <a:pt x="3437344" y="571500"/>
                </a:lnTo>
                <a:lnTo>
                  <a:pt x="3417836" y="546100"/>
                </a:lnTo>
                <a:lnTo>
                  <a:pt x="3408083" y="533400"/>
                </a:lnTo>
                <a:lnTo>
                  <a:pt x="3377908" y="495300"/>
                </a:lnTo>
                <a:lnTo>
                  <a:pt x="3346869" y="469900"/>
                </a:lnTo>
                <a:lnTo>
                  <a:pt x="3314966" y="444500"/>
                </a:lnTo>
                <a:lnTo>
                  <a:pt x="3282226" y="406400"/>
                </a:lnTo>
                <a:lnTo>
                  <a:pt x="3269691" y="396925"/>
                </a:lnTo>
                <a:lnTo>
                  <a:pt x="3269691" y="1612900"/>
                </a:lnTo>
                <a:lnTo>
                  <a:pt x="3268649" y="1663700"/>
                </a:lnTo>
                <a:lnTo>
                  <a:pt x="3265551" y="1714500"/>
                </a:lnTo>
                <a:lnTo>
                  <a:pt x="3260433" y="1765300"/>
                </a:lnTo>
                <a:lnTo>
                  <a:pt x="3253346" y="1803400"/>
                </a:lnTo>
                <a:lnTo>
                  <a:pt x="3244342" y="1854200"/>
                </a:lnTo>
                <a:lnTo>
                  <a:pt x="3233445" y="1892300"/>
                </a:lnTo>
                <a:lnTo>
                  <a:pt x="3220707" y="1943100"/>
                </a:lnTo>
                <a:lnTo>
                  <a:pt x="3206178" y="1981200"/>
                </a:lnTo>
                <a:lnTo>
                  <a:pt x="3189897" y="2019300"/>
                </a:lnTo>
                <a:lnTo>
                  <a:pt x="3171901" y="2070100"/>
                </a:lnTo>
                <a:lnTo>
                  <a:pt x="3152241" y="2108200"/>
                </a:lnTo>
                <a:lnTo>
                  <a:pt x="3130956" y="2146300"/>
                </a:lnTo>
                <a:lnTo>
                  <a:pt x="3108096" y="2184400"/>
                </a:lnTo>
                <a:lnTo>
                  <a:pt x="3083699" y="2222500"/>
                </a:lnTo>
                <a:lnTo>
                  <a:pt x="3057804" y="2260600"/>
                </a:lnTo>
                <a:lnTo>
                  <a:pt x="3030474" y="2286000"/>
                </a:lnTo>
                <a:lnTo>
                  <a:pt x="3001734" y="2324100"/>
                </a:lnTo>
                <a:lnTo>
                  <a:pt x="2971635" y="2362200"/>
                </a:lnTo>
                <a:lnTo>
                  <a:pt x="2940215" y="2387600"/>
                </a:lnTo>
                <a:lnTo>
                  <a:pt x="2907512" y="2425700"/>
                </a:lnTo>
                <a:lnTo>
                  <a:pt x="2873591" y="2451100"/>
                </a:lnTo>
                <a:lnTo>
                  <a:pt x="2838475" y="2476500"/>
                </a:lnTo>
                <a:lnTo>
                  <a:pt x="2802229" y="2501900"/>
                </a:lnTo>
                <a:lnTo>
                  <a:pt x="2764866" y="2527300"/>
                </a:lnTo>
                <a:lnTo>
                  <a:pt x="2726461" y="2552700"/>
                </a:lnTo>
                <a:lnTo>
                  <a:pt x="2687028" y="2565400"/>
                </a:lnTo>
                <a:lnTo>
                  <a:pt x="2646642" y="2590800"/>
                </a:lnTo>
                <a:lnTo>
                  <a:pt x="2605316" y="2603500"/>
                </a:lnTo>
                <a:lnTo>
                  <a:pt x="2563114" y="2628900"/>
                </a:lnTo>
                <a:lnTo>
                  <a:pt x="2431656" y="2667000"/>
                </a:lnTo>
                <a:lnTo>
                  <a:pt x="2386355" y="2667000"/>
                </a:lnTo>
                <a:lnTo>
                  <a:pt x="2340394" y="2679700"/>
                </a:lnTo>
                <a:lnTo>
                  <a:pt x="2293823" y="2679700"/>
                </a:lnTo>
                <a:lnTo>
                  <a:pt x="2246655" y="2692400"/>
                </a:lnTo>
                <a:lnTo>
                  <a:pt x="2151265" y="2692400"/>
                </a:lnTo>
                <a:lnTo>
                  <a:pt x="2104110" y="2679700"/>
                </a:lnTo>
                <a:lnTo>
                  <a:pt x="2057527" y="2679700"/>
                </a:lnTo>
                <a:lnTo>
                  <a:pt x="2011565" y="2667000"/>
                </a:lnTo>
                <a:lnTo>
                  <a:pt x="1966264" y="2667000"/>
                </a:lnTo>
                <a:lnTo>
                  <a:pt x="1834794" y="2628900"/>
                </a:lnTo>
                <a:lnTo>
                  <a:pt x="1792592" y="2603500"/>
                </a:lnTo>
                <a:lnTo>
                  <a:pt x="1751279" y="2590800"/>
                </a:lnTo>
                <a:lnTo>
                  <a:pt x="1710880" y="2565400"/>
                </a:lnTo>
                <a:lnTo>
                  <a:pt x="1671459" y="2552700"/>
                </a:lnTo>
                <a:lnTo>
                  <a:pt x="1633042" y="2527300"/>
                </a:lnTo>
                <a:lnTo>
                  <a:pt x="1595691" y="2501900"/>
                </a:lnTo>
                <a:lnTo>
                  <a:pt x="1559433" y="2476500"/>
                </a:lnTo>
                <a:lnTo>
                  <a:pt x="1524317" y="2451100"/>
                </a:lnTo>
                <a:lnTo>
                  <a:pt x="1490395" y="2425700"/>
                </a:lnTo>
                <a:lnTo>
                  <a:pt x="1457706" y="2387600"/>
                </a:lnTo>
                <a:lnTo>
                  <a:pt x="1426286" y="2362200"/>
                </a:lnTo>
                <a:lnTo>
                  <a:pt x="1396187" y="2324100"/>
                </a:lnTo>
                <a:lnTo>
                  <a:pt x="1367447" y="2286000"/>
                </a:lnTo>
                <a:lnTo>
                  <a:pt x="1340104" y="2260600"/>
                </a:lnTo>
                <a:lnTo>
                  <a:pt x="1314221" y="2222500"/>
                </a:lnTo>
                <a:lnTo>
                  <a:pt x="1289824" y="2184400"/>
                </a:lnTo>
                <a:lnTo>
                  <a:pt x="1266964" y="2146300"/>
                </a:lnTo>
                <a:lnTo>
                  <a:pt x="1245679" y="2108200"/>
                </a:lnTo>
                <a:lnTo>
                  <a:pt x="1226019" y="2070100"/>
                </a:lnTo>
                <a:lnTo>
                  <a:pt x="1208024" y="2019300"/>
                </a:lnTo>
                <a:lnTo>
                  <a:pt x="1191742" y="1981200"/>
                </a:lnTo>
                <a:lnTo>
                  <a:pt x="1177213" y="1943100"/>
                </a:lnTo>
                <a:lnTo>
                  <a:pt x="1164475" y="1892300"/>
                </a:lnTo>
                <a:lnTo>
                  <a:pt x="1153579" y="1854200"/>
                </a:lnTo>
                <a:lnTo>
                  <a:pt x="1144562" y="1803400"/>
                </a:lnTo>
                <a:lnTo>
                  <a:pt x="1137475" y="1765300"/>
                </a:lnTo>
                <a:lnTo>
                  <a:pt x="1132370" y="1714500"/>
                </a:lnTo>
                <a:lnTo>
                  <a:pt x="1129271" y="1663700"/>
                </a:lnTo>
                <a:lnTo>
                  <a:pt x="1128217" y="1612900"/>
                </a:lnTo>
                <a:lnTo>
                  <a:pt x="1129271" y="1574800"/>
                </a:lnTo>
                <a:lnTo>
                  <a:pt x="1132370" y="1524000"/>
                </a:lnTo>
                <a:lnTo>
                  <a:pt x="1137475" y="1473200"/>
                </a:lnTo>
                <a:lnTo>
                  <a:pt x="1144562" y="1435100"/>
                </a:lnTo>
                <a:lnTo>
                  <a:pt x="1153579" y="1384300"/>
                </a:lnTo>
                <a:lnTo>
                  <a:pt x="1164475" y="1346200"/>
                </a:lnTo>
                <a:lnTo>
                  <a:pt x="1177213" y="1295400"/>
                </a:lnTo>
                <a:lnTo>
                  <a:pt x="1191742" y="1257300"/>
                </a:lnTo>
                <a:lnTo>
                  <a:pt x="1208024" y="1206500"/>
                </a:lnTo>
                <a:lnTo>
                  <a:pt x="1226019" y="1168400"/>
                </a:lnTo>
                <a:lnTo>
                  <a:pt x="1245679" y="1130300"/>
                </a:lnTo>
                <a:lnTo>
                  <a:pt x="1266964" y="1092200"/>
                </a:lnTo>
                <a:lnTo>
                  <a:pt x="1289824" y="1054100"/>
                </a:lnTo>
                <a:lnTo>
                  <a:pt x="1314221" y="1016000"/>
                </a:lnTo>
                <a:lnTo>
                  <a:pt x="1340104" y="977900"/>
                </a:lnTo>
                <a:lnTo>
                  <a:pt x="1367447" y="939800"/>
                </a:lnTo>
                <a:lnTo>
                  <a:pt x="1396187" y="914400"/>
                </a:lnTo>
                <a:lnTo>
                  <a:pt x="1426286" y="876300"/>
                </a:lnTo>
                <a:lnTo>
                  <a:pt x="1457706" y="850900"/>
                </a:lnTo>
                <a:lnTo>
                  <a:pt x="1490395" y="812800"/>
                </a:lnTo>
                <a:lnTo>
                  <a:pt x="1524317" y="787400"/>
                </a:lnTo>
                <a:lnTo>
                  <a:pt x="1559433" y="762000"/>
                </a:lnTo>
                <a:lnTo>
                  <a:pt x="1595691" y="736600"/>
                </a:lnTo>
                <a:lnTo>
                  <a:pt x="1633042" y="711200"/>
                </a:lnTo>
                <a:lnTo>
                  <a:pt x="1671459" y="685800"/>
                </a:lnTo>
                <a:lnTo>
                  <a:pt x="1710880" y="660400"/>
                </a:lnTo>
                <a:lnTo>
                  <a:pt x="1751279" y="647700"/>
                </a:lnTo>
                <a:lnTo>
                  <a:pt x="1792592" y="622300"/>
                </a:lnTo>
                <a:lnTo>
                  <a:pt x="1921675" y="584200"/>
                </a:lnTo>
                <a:lnTo>
                  <a:pt x="2011565" y="558800"/>
                </a:lnTo>
                <a:lnTo>
                  <a:pt x="2057527" y="558800"/>
                </a:lnTo>
                <a:lnTo>
                  <a:pt x="2104110" y="546100"/>
                </a:lnTo>
                <a:lnTo>
                  <a:pt x="2293823" y="546100"/>
                </a:lnTo>
                <a:lnTo>
                  <a:pt x="2340394" y="558800"/>
                </a:lnTo>
                <a:lnTo>
                  <a:pt x="2386355" y="558800"/>
                </a:lnTo>
                <a:lnTo>
                  <a:pt x="2476246" y="584200"/>
                </a:lnTo>
                <a:lnTo>
                  <a:pt x="2605316" y="622300"/>
                </a:lnTo>
                <a:lnTo>
                  <a:pt x="2646642" y="647700"/>
                </a:lnTo>
                <a:lnTo>
                  <a:pt x="2687028" y="660400"/>
                </a:lnTo>
                <a:lnTo>
                  <a:pt x="2726461" y="685800"/>
                </a:lnTo>
                <a:lnTo>
                  <a:pt x="2764866" y="711200"/>
                </a:lnTo>
                <a:lnTo>
                  <a:pt x="2802229" y="736600"/>
                </a:lnTo>
                <a:lnTo>
                  <a:pt x="2838475" y="762000"/>
                </a:lnTo>
                <a:lnTo>
                  <a:pt x="2873591" y="787400"/>
                </a:lnTo>
                <a:lnTo>
                  <a:pt x="2907512" y="812800"/>
                </a:lnTo>
                <a:lnTo>
                  <a:pt x="2940215" y="850900"/>
                </a:lnTo>
                <a:lnTo>
                  <a:pt x="2971635" y="876300"/>
                </a:lnTo>
                <a:lnTo>
                  <a:pt x="3001734" y="914400"/>
                </a:lnTo>
                <a:lnTo>
                  <a:pt x="3030474" y="939800"/>
                </a:lnTo>
                <a:lnTo>
                  <a:pt x="3057804" y="977900"/>
                </a:lnTo>
                <a:lnTo>
                  <a:pt x="3083699" y="1016000"/>
                </a:lnTo>
                <a:lnTo>
                  <a:pt x="3108096" y="1054100"/>
                </a:lnTo>
                <a:lnTo>
                  <a:pt x="3130956" y="1092200"/>
                </a:lnTo>
                <a:lnTo>
                  <a:pt x="3152241" y="1130300"/>
                </a:lnTo>
                <a:lnTo>
                  <a:pt x="3171901" y="1168400"/>
                </a:lnTo>
                <a:lnTo>
                  <a:pt x="3189897" y="1206500"/>
                </a:lnTo>
                <a:lnTo>
                  <a:pt x="3206178" y="1257300"/>
                </a:lnTo>
                <a:lnTo>
                  <a:pt x="3220707" y="1295400"/>
                </a:lnTo>
                <a:lnTo>
                  <a:pt x="3233445" y="1346200"/>
                </a:lnTo>
                <a:lnTo>
                  <a:pt x="3244342" y="1384300"/>
                </a:lnTo>
                <a:lnTo>
                  <a:pt x="3253346" y="1435100"/>
                </a:lnTo>
                <a:lnTo>
                  <a:pt x="3260433" y="1473200"/>
                </a:lnTo>
                <a:lnTo>
                  <a:pt x="3265551" y="1524000"/>
                </a:lnTo>
                <a:lnTo>
                  <a:pt x="3268649" y="1574800"/>
                </a:lnTo>
                <a:lnTo>
                  <a:pt x="3269691" y="1612900"/>
                </a:lnTo>
                <a:lnTo>
                  <a:pt x="3269691" y="396925"/>
                </a:lnTo>
                <a:lnTo>
                  <a:pt x="3248660" y="381000"/>
                </a:lnTo>
                <a:lnTo>
                  <a:pt x="3214306" y="355600"/>
                </a:lnTo>
                <a:lnTo>
                  <a:pt x="3179165" y="317500"/>
                </a:lnTo>
                <a:lnTo>
                  <a:pt x="3143262" y="292100"/>
                </a:lnTo>
                <a:lnTo>
                  <a:pt x="3106610" y="266700"/>
                </a:lnTo>
                <a:lnTo>
                  <a:pt x="3069234" y="241300"/>
                </a:lnTo>
                <a:lnTo>
                  <a:pt x="3031159" y="228600"/>
                </a:lnTo>
                <a:lnTo>
                  <a:pt x="2992399" y="203200"/>
                </a:lnTo>
                <a:lnTo>
                  <a:pt x="2952966" y="177800"/>
                </a:lnTo>
                <a:lnTo>
                  <a:pt x="2912884" y="165100"/>
                </a:lnTo>
                <a:lnTo>
                  <a:pt x="2872168" y="139700"/>
                </a:lnTo>
                <a:lnTo>
                  <a:pt x="2830855" y="127000"/>
                </a:lnTo>
                <a:lnTo>
                  <a:pt x="2788945" y="101600"/>
                </a:lnTo>
                <a:lnTo>
                  <a:pt x="2526131" y="25400"/>
                </a:lnTo>
                <a:lnTo>
                  <a:pt x="2480614" y="12700"/>
                </a:lnTo>
                <a:lnTo>
                  <a:pt x="2434653" y="12700"/>
                </a:lnTo>
                <a:lnTo>
                  <a:pt x="2388285" y="0"/>
                </a:lnTo>
                <a:lnTo>
                  <a:pt x="2009648" y="0"/>
                </a:lnTo>
                <a:lnTo>
                  <a:pt x="1963267" y="12700"/>
                </a:lnTo>
                <a:lnTo>
                  <a:pt x="1917306" y="12700"/>
                </a:lnTo>
                <a:lnTo>
                  <a:pt x="1871789" y="25400"/>
                </a:lnTo>
                <a:lnTo>
                  <a:pt x="1608975" y="101600"/>
                </a:lnTo>
                <a:lnTo>
                  <a:pt x="1567065" y="127000"/>
                </a:lnTo>
                <a:lnTo>
                  <a:pt x="1525739" y="139700"/>
                </a:lnTo>
                <a:lnTo>
                  <a:pt x="1485036" y="165100"/>
                </a:lnTo>
                <a:lnTo>
                  <a:pt x="1444955" y="177800"/>
                </a:lnTo>
                <a:lnTo>
                  <a:pt x="1405521" y="203200"/>
                </a:lnTo>
                <a:lnTo>
                  <a:pt x="1366761" y="228600"/>
                </a:lnTo>
                <a:lnTo>
                  <a:pt x="1328674" y="241300"/>
                </a:lnTo>
                <a:lnTo>
                  <a:pt x="1291310" y="266700"/>
                </a:lnTo>
                <a:lnTo>
                  <a:pt x="1254658" y="292100"/>
                </a:lnTo>
                <a:lnTo>
                  <a:pt x="1218755" y="317500"/>
                </a:lnTo>
                <a:lnTo>
                  <a:pt x="1183614" y="355600"/>
                </a:lnTo>
                <a:lnTo>
                  <a:pt x="1149248" y="381000"/>
                </a:lnTo>
                <a:lnTo>
                  <a:pt x="1115682" y="406400"/>
                </a:lnTo>
                <a:lnTo>
                  <a:pt x="1082941" y="444500"/>
                </a:lnTo>
                <a:lnTo>
                  <a:pt x="1051039" y="469900"/>
                </a:lnTo>
                <a:lnTo>
                  <a:pt x="1020000" y="495300"/>
                </a:lnTo>
                <a:lnTo>
                  <a:pt x="989838" y="533400"/>
                </a:lnTo>
                <a:lnTo>
                  <a:pt x="960564" y="571500"/>
                </a:lnTo>
                <a:lnTo>
                  <a:pt x="932205" y="596900"/>
                </a:lnTo>
                <a:lnTo>
                  <a:pt x="904786" y="635000"/>
                </a:lnTo>
                <a:lnTo>
                  <a:pt x="878306" y="673100"/>
                </a:lnTo>
                <a:lnTo>
                  <a:pt x="852817" y="711200"/>
                </a:lnTo>
                <a:lnTo>
                  <a:pt x="828306" y="749300"/>
                </a:lnTo>
                <a:lnTo>
                  <a:pt x="804811" y="787400"/>
                </a:lnTo>
                <a:lnTo>
                  <a:pt x="782332" y="825500"/>
                </a:lnTo>
                <a:lnTo>
                  <a:pt x="760920" y="863600"/>
                </a:lnTo>
                <a:lnTo>
                  <a:pt x="740562" y="901700"/>
                </a:lnTo>
                <a:lnTo>
                  <a:pt x="721296" y="939800"/>
                </a:lnTo>
                <a:lnTo>
                  <a:pt x="703135" y="990600"/>
                </a:lnTo>
                <a:lnTo>
                  <a:pt x="686092" y="1028700"/>
                </a:lnTo>
                <a:lnTo>
                  <a:pt x="670204" y="1066800"/>
                </a:lnTo>
                <a:lnTo>
                  <a:pt x="655472" y="1117600"/>
                </a:lnTo>
                <a:lnTo>
                  <a:pt x="641921" y="1155700"/>
                </a:lnTo>
                <a:lnTo>
                  <a:pt x="629564" y="1206500"/>
                </a:lnTo>
                <a:lnTo>
                  <a:pt x="618439" y="1244600"/>
                </a:lnTo>
                <a:lnTo>
                  <a:pt x="608545" y="1295400"/>
                </a:lnTo>
                <a:lnTo>
                  <a:pt x="599909" y="1333500"/>
                </a:lnTo>
                <a:lnTo>
                  <a:pt x="592543" y="1384300"/>
                </a:lnTo>
                <a:lnTo>
                  <a:pt x="586486" y="1422400"/>
                </a:lnTo>
                <a:lnTo>
                  <a:pt x="581736" y="1473200"/>
                </a:lnTo>
                <a:lnTo>
                  <a:pt x="578319" y="1524000"/>
                </a:lnTo>
                <a:lnTo>
                  <a:pt x="576249" y="1574800"/>
                </a:lnTo>
                <a:lnTo>
                  <a:pt x="575564" y="1612900"/>
                </a:lnTo>
                <a:lnTo>
                  <a:pt x="576351" y="1663700"/>
                </a:lnTo>
                <a:lnTo>
                  <a:pt x="578700" y="1714500"/>
                </a:lnTo>
                <a:lnTo>
                  <a:pt x="582587" y="1765300"/>
                </a:lnTo>
                <a:lnTo>
                  <a:pt x="587984" y="1816100"/>
                </a:lnTo>
                <a:lnTo>
                  <a:pt x="594880" y="1866900"/>
                </a:lnTo>
                <a:lnTo>
                  <a:pt x="603237" y="1917700"/>
                </a:lnTo>
                <a:lnTo>
                  <a:pt x="613054" y="1968500"/>
                </a:lnTo>
                <a:lnTo>
                  <a:pt x="624281" y="2019300"/>
                </a:lnTo>
                <a:lnTo>
                  <a:pt x="636905" y="2057400"/>
                </a:lnTo>
                <a:lnTo>
                  <a:pt x="650913" y="2108200"/>
                </a:lnTo>
                <a:lnTo>
                  <a:pt x="666267" y="2159000"/>
                </a:lnTo>
                <a:lnTo>
                  <a:pt x="682955" y="2197100"/>
                </a:lnTo>
                <a:lnTo>
                  <a:pt x="700951" y="2247900"/>
                </a:lnTo>
                <a:lnTo>
                  <a:pt x="720229" y="2286000"/>
                </a:lnTo>
                <a:lnTo>
                  <a:pt x="740765" y="2336800"/>
                </a:lnTo>
                <a:lnTo>
                  <a:pt x="762533" y="2374900"/>
                </a:lnTo>
                <a:lnTo>
                  <a:pt x="785520" y="2413000"/>
                </a:lnTo>
                <a:lnTo>
                  <a:pt x="809701" y="2463800"/>
                </a:lnTo>
                <a:lnTo>
                  <a:pt x="798131" y="2463800"/>
                </a:lnTo>
                <a:lnTo>
                  <a:pt x="94970" y="3175000"/>
                </a:lnTo>
                <a:lnTo>
                  <a:pt x="61582" y="3213100"/>
                </a:lnTo>
                <a:lnTo>
                  <a:pt x="35090" y="3251200"/>
                </a:lnTo>
                <a:lnTo>
                  <a:pt x="15798" y="3302000"/>
                </a:lnTo>
                <a:lnTo>
                  <a:pt x="4000" y="3352800"/>
                </a:lnTo>
                <a:lnTo>
                  <a:pt x="0" y="3403600"/>
                </a:lnTo>
                <a:lnTo>
                  <a:pt x="4000" y="3454400"/>
                </a:lnTo>
                <a:lnTo>
                  <a:pt x="15798" y="3505200"/>
                </a:lnTo>
                <a:lnTo>
                  <a:pt x="35077" y="3543300"/>
                </a:lnTo>
                <a:lnTo>
                  <a:pt x="61569" y="3594100"/>
                </a:lnTo>
                <a:lnTo>
                  <a:pt x="94957" y="3632200"/>
                </a:lnTo>
                <a:lnTo>
                  <a:pt x="228803" y="3759200"/>
                </a:lnTo>
                <a:lnTo>
                  <a:pt x="272757" y="3784600"/>
                </a:lnTo>
                <a:lnTo>
                  <a:pt x="319557" y="3797300"/>
                </a:lnTo>
                <a:lnTo>
                  <a:pt x="368261" y="3810000"/>
                </a:lnTo>
                <a:lnTo>
                  <a:pt x="467575" y="3810000"/>
                </a:lnTo>
                <a:lnTo>
                  <a:pt x="516280" y="3797300"/>
                </a:lnTo>
                <a:lnTo>
                  <a:pt x="563092" y="3784600"/>
                </a:lnTo>
                <a:lnTo>
                  <a:pt x="607047" y="3759200"/>
                </a:lnTo>
                <a:lnTo>
                  <a:pt x="647192" y="3721100"/>
                </a:lnTo>
                <a:lnTo>
                  <a:pt x="1350365" y="3022600"/>
                </a:lnTo>
                <a:lnTo>
                  <a:pt x="1354823" y="3009900"/>
                </a:lnTo>
                <a:lnTo>
                  <a:pt x="1358696" y="3009900"/>
                </a:lnTo>
                <a:lnTo>
                  <a:pt x="1399946" y="3035300"/>
                </a:lnTo>
                <a:lnTo>
                  <a:pt x="1441945" y="3048000"/>
                </a:lnTo>
                <a:lnTo>
                  <a:pt x="1528152" y="3098800"/>
                </a:lnTo>
                <a:lnTo>
                  <a:pt x="1572310" y="3111500"/>
                </a:lnTo>
                <a:lnTo>
                  <a:pt x="1617141" y="3136900"/>
                </a:lnTo>
                <a:lnTo>
                  <a:pt x="1662607" y="3149600"/>
                </a:lnTo>
                <a:lnTo>
                  <a:pt x="1947760" y="3225800"/>
                </a:lnTo>
                <a:lnTo>
                  <a:pt x="1997125" y="3225800"/>
                </a:lnTo>
                <a:lnTo>
                  <a:pt x="2046947" y="3238500"/>
                </a:lnTo>
                <a:lnTo>
                  <a:pt x="2341511" y="3238500"/>
                </a:lnTo>
                <a:lnTo>
                  <a:pt x="2388285" y="3225800"/>
                </a:lnTo>
                <a:lnTo>
                  <a:pt x="2434653" y="3225800"/>
                </a:lnTo>
                <a:lnTo>
                  <a:pt x="2480614" y="3213100"/>
                </a:lnTo>
                <a:lnTo>
                  <a:pt x="2526131" y="3213100"/>
                </a:lnTo>
                <a:lnTo>
                  <a:pt x="2746464" y="3149600"/>
                </a:lnTo>
                <a:lnTo>
                  <a:pt x="2788945" y="3124200"/>
                </a:lnTo>
                <a:lnTo>
                  <a:pt x="2872168" y="3098800"/>
                </a:lnTo>
                <a:lnTo>
                  <a:pt x="2912884" y="3073400"/>
                </a:lnTo>
                <a:lnTo>
                  <a:pt x="2952966" y="3060700"/>
                </a:lnTo>
                <a:lnTo>
                  <a:pt x="2992399" y="3035300"/>
                </a:lnTo>
                <a:lnTo>
                  <a:pt x="3031159" y="3009900"/>
                </a:lnTo>
                <a:lnTo>
                  <a:pt x="3069234" y="2984500"/>
                </a:lnTo>
                <a:lnTo>
                  <a:pt x="3106610" y="2959100"/>
                </a:lnTo>
                <a:lnTo>
                  <a:pt x="3143262" y="2933700"/>
                </a:lnTo>
                <a:lnTo>
                  <a:pt x="3179165" y="2908300"/>
                </a:lnTo>
                <a:lnTo>
                  <a:pt x="3214306" y="2882900"/>
                </a:lnTo>
                <a:lnTo>
                  <a:pt x="3248660" y="2857500"/>
                </a:lnTo>
                <a:lnTo>
                  <a:pt x="3282226" y="2832100"/>
                </a:lnTo>
                <a:lnTo>
                  <a:pt x="3314966" y="2794000"/>
                </a:lnTo>
                <a:lnTo>
                  <a:pt x="3346869" y="2768600"/>
                </a:lnTo>
                <a:lnTo>
                  <a:pt x="3377908" y="2730500"/>
                </a:lnTo>
                <a:lnTo>
                  <a:pt x="3408083" y="2705100"/>
                </a:lnTo>
                <a:lnTo>
                  <a:pt x="3417836" y="2692400"/>
                </a:lnTo>
                <a:lnTo>
                  <a:pt x="3437344" y="2667000"/>
                </a:lnTo>
                <a:lnTo>
                  <a:pt x="3465703" y="2628900"/>
                </a:lnTo>
                <a:lnTo>
                  <a:pt x="3493135" y="2603500"/>
                </a:lnTo>
                <a:lnTo>
                  <a:pt x="3519601" y="2565400"/>
                </a:lnTo>
                <a:lnTo>
                  <a:pt x="3545103" y="2527300"/>
                </a:lnTo>
                <a:lnTo>
                  <a:pt x="3569601" y="2489200"/>
                </a:lnTo>
                <a:lnTo>
                  <a:pt x="3593109" y="2451100"/>
                </a:lnTo>
                <a:lnTo>
                  <a:pt x="3615575" y="2413000"/>
                </a:lnTo>
                <a:lnTo>
                  <a:pt x="3636988" y="2374900"/>
                </a:lnTo>
                <a:lnTo>
                  <a:pt x="3657346" y="2336800"/>
                </a:lnTo>
                <a:lnTo>
                  <a:pt x="3676612" y="2286000"/>
                </a:lnTo>
                <a:lnTo>
                  <a:pt x="3694773" y="2247900"/>
                </a:lnTo>
                <a:lnTo>
                  <a:pt x="3711816" y="2209800"/>
                </a:lnTo>
                <a:lnTo>
                  <a:pt x="3727704" y="2159000"/>
                </a:lnTo>
                <a:lnTo>
                  <a:pt x="3742436" y="2120900"/>
                </a:lnTo>
                <a:lnTo>
                  <a:pt x="3755987" y="2082800"/>
                </a:lnTo>
                <a:lnTo>
                  <a:pt x="3768344" y="2032000"/>
                </a:lnTo>
                <a:lnTo>
                  <a:pt x="3779469" y="1993900"/>
                </a:lnTo>
                <a:lnTo>
                  <a:pt x="3789362" y="1943100"/>
                </a:lnTo>
                <a:lnTo>
                  <a:pt x="3797998" y="1905000"/>
                </a:lnTo>
                <a:lnTo>
                  <a:pt x="3805364" y="1854200"/>
                </a:lnTo>
                <a:lnTo>
                  <a:pt x="3811422" y="1803400"/>
                </a:lnTo>
                <a:lnTo>
                  <a:pt x="3816172" y="1765300"/>
                </a:lnTo>
                <a:lnTo>
                  <a:pt x="3819588" y="1714500"/>
                </a:lnTo>
                <a:lnTo>
                  <a:pt x="3821658" y="1663700"/>
                </a:lnTo>
                <a:lnTo>
                  <a:pt x="3822344" y="161290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39277" y="3129659"/>
            <a:ext cx="18597245" cy="13567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0" spc="-87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b="0" spc="-15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0" spc="-19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b="0" spc="-21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b="0" spc="-185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b="0" spc="-19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b="0" spc="-2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b="0" spc="305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b="0" spc="3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b="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b="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b="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105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b="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b="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b="0" spc="-3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60" dirty="0">
                <a:latin typeface="Calibri" panose="020F0502020204030204" pitchFamily="34" charset="0"/>
                <a:cs typeface="Calibri" panose="020F0502020204030204" pitchFamily="34" charset="0"/>
              </a:rPr>
              <a:t>lives!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939277" y="5864655"/>
            <a:ext cx="16312515" cy="27902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8700" spc="-4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3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ethically!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27503" y="7155249"/>
            <a:ext cx="3388360" cy="3088005"/>
          </a:xfrm>
          <a:custGeom>
            <a:avLst/>
            <a:gdLst/>
            <a:ahLst/>
            <a:cxnLst/>
            <a:rect l="l" t="t" r="r" b="b"/>
            <a:pathLst>
              <a:path w="3388359" h="3088004">
                <a:moveTo>
                  <a:pt x="3092894" y="657567"/>
                </a:moveTo>
                <a:lnTo>
                  <a:pt x="3084182" y="627443"/>
                </a:lnTo>
                <a:lnTo>
                  <a:pt x="3064497" y="601751"/>
                </a:lnTo>
                <a:lnTo>
                  <a:pt x="3024086" y="565683"/>
                </a:lnTo>
                <a:lnTo>
                  <a:pt x="3017380" y="559689"/>
                </a:lnTo>
                <a:lnTo>
                  <a:pt x="2890494" y="446455"/>
                </a:lnTo>
                <a:lnTo>
                  <a:pt x="2890494" y="677735"/>
                </a:lnTo>
                <a:lnTo>
                  <a:pt x="2778226" y="827417"/>
                </a:lnTo>
                <a:lnTo>
                  <a:pt x="2775699" y="824890"/>
                </a:lnTo>
                <a:lnTo>
                  <a:pt x="2703157" y="752335"/>
                </a:lnTo>
                <a:lnTo>
                  <a:pt x="2674607" y="733386"/>
                </a:lnTo>
                <a:lnTo>
                  <a:pt x="2642146" y="727075"/>
                </a:lnTo>
                <a:lnTo>
                  <a:pt x="2609685" y="733386"/>
                </a:lnTo>
                <a:lnTo>
                  <a:pt x="2581148" y="752335"/>
                </a:lnTo>
                <a:lnTo>
                  <a:pt x="2508605" y="824890"/>
                </a:lnTo>
                <a:lnTo>
                  <a:pt x="2436050" y="752335"/>
                </a:lnTo>
                <a:lnTo>
                  <a:pt x="2407513" y="733386"/>
                </a:lnTo>
                <a:lnTo>
                  <a:pt x="2375052" y="727075"/>
                </a:lnTo>
                <a:lnTo>
                  <a:pt x="2342578" y="733386"/>
                </a:lnTo>
                <a:lnTo>
                  <a:pt x="2314041" y="752335"/>
                </a:lnTo>
                <a:lnTo>
                  <a:pt x="2241486" y="824890"/>
                </a:lnTo>
                <a:lnTo>
                  <a:pt x="2168944" y="752335"/>
                </a:lnTo>
                <a:lnTo>
                  <a:pt x="2140407" y="733386"/>
                </a:lnTo>
                <a:lnTo>
                  <a:pt x="2107946" y="727075"/>
                </a:lnTo>
                <a:lnTo>
                  <a:pt x="2075472" y="733386"/>
                </a:lnTo>
                <a:lnTo>
                  <a:pt x="2046947" y="752335"/>
                </a:lnTo>
                <a:lnTo>
                  <a:pt x="1974392" y="824890"/>
                </a:lnTo>
                <a:lnTo>
                  <a:pt x="1901837" y="752335"/>
                </a:lnTo>
                <a:lnTo>
                  <a:pt x="1873300" y="733386"/>
                </a:lnTo>
                <a:lnTo>
                  <a:pt x="1840826" y="727075"/>
                </a:lnTo>
                <a:lnTo>
                  <a:pt x="1808365" y="733386"/>
                </a:lnTo>
                <a:lnTo>
                  <a:pt x="1779828" y="752335"/>
                </a:lnTo>
                <a:lnTo>
                  <a:pt x="1680387" y="851776"/>
                </a:lnTo>
                <a:lnTo>
                  <a:pt x="1555369" y="851776"/>
                </a:lnTo>
                <a:lnTo>
                  <a:pt x="1560118" y="820000"/>
                </a:lnTo>
                <a:lnTo>
                  <a:pt x="1563522" y="788035"/>
                </a:lnTo>
                <a:lnTo>
                  <a:pt x="1565567" y="755904"/>
                </a:lnTo>
                <a:lnTo>
                  <a:pt x="1566252" y="723646"/>
                </a:lnTo>
                <a:lnTo>
                  <a:pt x="1565211" y="683691"/>
                </a:lnTo>
                <a:lnTo>
                  <a:pt x="1562087" y="644017"/>
                </a:lnTo>
                <a:lnTo>
                  <a:pt x="1556880" y="604659"/>
                </a:lnTo>
                <a:lnTo>
                  <a:pt x="1549615" y="565683"/>
                </a:lnTo>
                <a:lnTo>
                  <a:pt x="2764955" y="565683"/>
                </a:lnTo>
                <a:lnTo>
                  <a:pt x="2890494" y="677735"/>
                </a:lnTo>
                <a:lnTo>
                  <a:pt x="2890494" y="446455"/>
                </a:lnTo>
                <a:lnTo>
                  <a:pt x="2855303" y="415048"/>
                </a:lnTo>
                <a:lnTo>
                  <a:pt x="2813545" y="394576"/>
                </a:lnTo>
                <a:lnTo>
                  <a:pt x="2797848" y="393141"/>
                </a:lnTo>
                <a:lnTo>
                  <a:pt x="1454277" y="393141"/>
                </a:lnTo>
                <a:lnTo>
                  <a:pt x="1430337" y="350266"/>
                </a:lnTo>
                <a:lnTo>
                  <a:pt x="1403654" y="309245"/>
                </a:lnTo>
                <a:lnTo>
                  <a:pt x="1374330" y="270192"/>
                </a:lnTo>
                <a:lnTo>
                  <a:pt x="1342491" y="233248"/>
                </a:lnTo>
                <a:lnTo>
                  <a:pt x="1308277" y="198539"/>
                </a:lnTo>
                <a:lnTo>
                  <a:pt x="1271816" y="166192"/>
                </a:lnTo>
                <a:lnTo>
                  <a:pt x="1233208" y="136309"/>
                </a:lnTo>
                <a:lnTo>
                  <a:pt x="1192606" y="109054"/>
                </a:lnTo>
                <a:lnTo>
                  <a:pt x="1150124" y="84518"/>
                </a:lnTo>
                <a:lnTo>
                  <a:pt x="1105877" y="62852"/>
                </a:lnTo>
                <a:lnTo>
                  <a:pt x="1060005" y="44183"/>
                </a:lnTo>
                <a:lnTo>
                  <a:pt x="1012634" y="28613"/>
                </a:lnTo>
                <a:lnTo>
                  <a:pt x="963879" y="16281"/>
                </a:lnTo>
                <a:lnTo>
                  <a:pt x="913866" y="7327"/>
                </a:lnTo>
                <a:lnTo>
                  <a:pt x="862736" y="1854"/>
                </a:lnTo>
                <a:lnTo>
                  <a:pt x="810590" y="0"/>
                </a:lnTo>
                <a:lnTo>
                  <a:pt x="763016" y="1549"/>
                </a:lnTo>
                <a:lnTo>
                  <a:pt x="716254" y="6096"/>
                </a:lnTo>
                <a:lnTo>
                  <a:pt x="670420" y="13576"/>
                </a:lnTo>
                <a:lnTo>
                  <a:pt x="663613" y="15151"/>
                </a:lnTo>
                <a:lnTo>
                  <a:pt x="663613" y="723646"/>
                </a:lnTo>
                <a:lnTo>
                  <a:pt x="657758" y="767232"/>
                </a:lnTo>
                <a:lnTo>
                  <a:pt x="641223" y="806386"/>
                </a:lnTo>
                <a:lnTo>
                  <a:pt x="615594" y="839571"/>
                </a:lnTo>
                <a:lnTo>
                  <a:pt x="582409" y="865212"/>
                </a:lnTo>
                <a:lnTo>
                  <a:pt x="543242" y="881735"/>
                </a:lnTo>
                <a:lnTo>
                  <a:pt x="499656" y="887590"/>
                </a:lnTo>
                <a:lnTo>
                  <a:pt x="456082" y="881735"/>
                </a:lnTo>
                <a:lnTo>
                  <a:pt x="416915" y="865212"/>
                </a:lnTo>
                <a:lnTo>
                  <a:pt x="383730" y="839571"/>
                </a:lnTo>
                <a:lnTo>
                  <a:pt x="358089" y="806386"/>
                </a:lnTo>
                <a:lnTo>
                  <a:pt x="341566" y="767232"/>
                </a:lnTo>
                <a:lnTo>
                  <a:pt x="335711" y="723646"/>
                </a:lnTo>
                <a:lnTo>
                  <a:pt x="341566" y="680059"/>
                </a:lnTo>
                <a:lnTo>
                  <a:pt x="358089" y="640892"/>
                </a:lnTo>
                <a:lnTo>
                  <a:pt x="383730" y="607707"/>
                </a:lnTo>
                <a:lnTo>
                  <a:pt x="416915" y="582079"/>
                </a:lnTo>
                <a:lnTo>
                  <a:pt x="456082" y="565556"/>
                </a:lnTo>
                <a:lnTo>
                  <a:pt x="499656" y="559689"/>
                </a:lnTo>
                <a:lnTo>
                  <a:pt x="543242" y="565556"/>
                </a:lnTo>
                <a:lnTo>
                  <a:pt x="582409" y="582079"/>
                </a:lnTo>
                <a:lnTo>
                  <a:pt x="615594" y="607707"/>
                </a:lnTo>
                <a:lnTo>
                  <a:pt x="641223" y="640892"/>
                </a:lnTo>
                <a:lnTo>
                  <a:pt x="657758" y="680059"/>
                </a:lnTo>
                <a:lnTo>
                  <a:pt x="663613" y="723646"/>
                </a:lnTo>
                <a:lnTo>
                  <a:pt x="663613" y="15151"/>
                </a:lnTo>
                <a:lnTo>
                  <a:pt x="625589" y="23876"/>
                </a:lnTo>
                <a:lnTo>
                  <a:pt x="581863" y="36893"/>
                </a:lnTo>
                <a:lnTo>
                  <a:pt x="539343" y="52552"/>
                </a:lnTo>
                <a:lnTo>
                  <a:pt x="498132" y="70751"/>
                </a:lnTo>
                <a:lnTo>
                  <a:pt x="458304" y="91401"/>
                </a:lnTo>
                <a:lnTo>
                  <a:pt x="419976" y="114388"/>
                </a:lnTo>
                <a:lnTo>
                  <a:pt x="383222" y="139623"/>
                </a:lnTo>
                <a:lnTo>
                  <a:pt x="348145" y="167030"/>
                </a:lnTo>
                <a:lnTo>
                  <a:pt x="314858" y="196481"/>
                </a:lnTo>
                <a:lnTo>
                  <a:pt x="283425" y="227914"/>
                </a:lnTo>
                <a:lnTo>
                  <a:pt x="253974" y="261200"/>
                </a:lnTo>
                <a:lnTo>
                  <a:pt x="226568" y="296278"/>
                </a:lnTo>
                <a:lnTo>
                  <a:pt x="201333" y="333032"/>
                </a:lnTo>
                <a:lnTo>
                  <a:pt x="178346" y="371360"/>
                </a:lnTo>
                <a:lnTo>
                  <a:pt x="157695" y="411187"/>
                </a:lnTo>
                <a:lnTo>
                  <a:pt x="139496" y="452399"/>
                </a:lnTo>
                <a:lnTo>
                  <a:pt x="123837" y="494919"/>
                </a:lnTo>
                <a:lnTo>
                  <a:pt x="110820" y="538645"/>
                </a:lnTo>
                <a:lnTo>
                  <a:pt x="100520" y="583476"/>
                </a:lnTo>
                <a:lnTo>
                  <a:pt x="93040" y="629310"/>
                </a:lnTo>
                <a:lnTo>
                  <a:pt x="88493" y="676071"/>
                </a:lnTo>
                <a:lnTo>
                  <a:pt x="87134" y="717880"/>
                </a:lnTo>
                <a:lnTo>
                  <a:pt x="87058" y="727075"/>
                </a:lnTo>
                <a:lnTo>
                  <a:pt x="88493" y="771232"/>
                </a:lnTo>
                <a:lnTo>
                  <a:pt x="93040" y="817981"/>
                </a:lnTo>
                <a:lnTo>
                  <a:pt x="100520" y="863828"/>
                </a:lnTo>
                <a:lnTo>
                  <a:pt x="110820" y="908646"/>
                </a:lnTo>
                <a:lnTo>
                  <a:pt x="123837" y="952373"/>
                </a:lnTo>
                <a:lnTo>
                  <a:pt x="139496" y="994892"/>
                </a:lnTo>
                <a:lnTo>
                  <a:pt x="157695" y="1036104"/>
                </a:lnTo>
                <a:lnTo>
                  <a:pt x="178346" y="1075931"/>
                </a:lnTo>
                <a:lnTo>
                  <a:pt x="201333" y="1114259"/>
                </a:lnTo>
                <a:lnTo>
                  <a:pt x="226568" y="1151013"/>
                </a:lnTo>
                <a:lnTo>
                  <a:pt x="253974" y="1186091"/>
                </a:lnTo>
                <a:lnTo>
                  <a:pt x="283425" y="1219377"/>
                </a:lnTo>
                <a:lnTo>
                  <a:pt x="314858" y="1250810"/>
                </a:lnTo>
                <a:lnTo>
                  <a:pt x="348145" y="1280261"/>
                </a:lnTo>
                <a:lnTo>
                  <a:pt x="383222" y="1307655"/>
                </a:lnTo>
                <a:lnTo>
                  <a:pt x="419976" y="1332903"/>
                </a:lnTo>
                <a:lnTo>
                  <a:pt x="458304" y="1355890"/>
                </a:lnTo>
                <a:lnTo>
                  <a:pt x="498132" y="1376527"/>
                </a:lnTo>
                <a:lnTo>
                  <a:pt x="539343" y="1394726"/>
                </a:lnTo>
                <a:lnTo>
                  <a:pt x="581863" y="1410385"/>
                </a:lnTo>
                <a:lnTo>
                  <a:pt x="625589" y="1423416"/>
                </a:lnTo>
                <a:lnTo>
                  <a:pt x="670420" y="1433715"/>
                </a:lnTo>
                <a:lnTo>
                  <a:pt x="716254" y="1441183"/>
                </a:lnTo>
                <a:lnTo>
                  <a:pt x="763016" y="1445742"/>
                </a:lnTo>
                <a:lnTo>
                  <a:pt x="810590" y="1447279"/>
                </a:lnTo>
                <a:lnTo>
                  <a:pt x="861733" y="1445501"/>
                </a:lnTo>
                <a:lnTo>
                  <a:pt x="911923" y="1440230"/>
                </a:lnTo>
                <a:lnTo>
                  <a:pt x="961021" y="1431607"/>
                </a:lnTo>
                <a:lnTo>
                  <a:pt x="1008926" y="1419745"/>
                </a:lnTo>
                <a:lnTo>
                  <a:pt x="1055522" y="1404747"/>
                </a:lnTo>
                <a:lnTo>
                  <a:pt x="1100670" y="1386751"/>
                </a:lnTo>
                <a:lnTo>
                  <a:pt x="1144270" y="1365859"/>
                </a:lnTo>
                <a:lnTo>
                  <a:pt x="1186192" y="1342199"/>
                </a:lnTo>
                <a:lnTo>
                  <a:pt x="1226324" y="1315897"/>
                </a:lnTo>
                <a:lnTo>
                  <a:pt x="1264551" y="1287056"/>
                </a:lnTo>
                <a:lnTo>
                  <a:pt x="1300746" y="1255814"/>
                </a:lnTo>
                <a:lnTo>
                  <a:pt x="1334808" y="1222273"/>
                </a:lnTo>
                <a:lnTo>
                  <a:pt x="1366596" y="1186548"/>
                </a:lnTo>
                <a:lnTo>
                  <a:pt x="1396009" y="1148778"/>
                </a:lnTo>
                <a:lnTo>
                  <a:pt x="1422920" y="1109078"/>
                </a:lnTo>
                <a:lnTo>
                  <a:pt x="1447215" y="1067549"/>
                </a:lnTo>
                <a:lnTo>
                  <a:pt x="1468767" y="1024331"/>
                </a:lnTo>
                <a:lnTo>
                  <a:pt x="1716125" y="1024331"/>
                </a:lnTo>
                <a:lnTo>
                  <a:pt x="1763991" y="1009840"/>
                </a:lnTo>
                <a:lnTo>
                  <a:pt x="1840826" y="935342"/>
                </a:lnTo>
                <a:lnTo>
                  <a:pt x="1904542" y="999058"/>
                </a:lnTo>
                <a:lnTo>
                  <a:pt x="1917687" y="1009840"/>
                </a:lnTo>
                <a:lnTo>
                  <a:pt x="1932533" y="1017765"/>
                </a:lnTo>
                <a:lnTo>
                  <a:pt x="1948637" y="1022654"/>
                </a:lnTo>
                <a:lnTo>
                  <a:pt x="1965553" y="1024331"/>
                </a:lnTo>
                <a:lnTo>
                  <a:pt x="1983232" y="1024331"/>
                </a:lnTo>
                <a:lnTo>
                  <a:pt x="2031085" y="1009840"/>
                </a:lnTo>
                <a:lnTo>
                  <a:pt x="2107946" y="935342"/>
                </a:lnTo>
                <a:lnTo>
                  <a:pt x="2171662" y="999058"/>
                </a:lnTo>
                <a:lnTo>
                  <a:pt x="2184793" y="1009840"/>
                </a:lnTo>
                <a:lnTo>
                  <a:pt x="2199652" y="1017765"/>
                </a:lnTo>
                <a:lnTo>
                  <a:pt x="2215756" y="1022654"/>
                </a:lnTo>
                <a:lnTo>
                  <a:pt x="2232647" y="1024331"/>
                </a:lnTo>
                <a:lnTo>
                  <a:pt x="2250325" y="1024331"/>
                </a:lnTo>
                <a:lnTo>
                  <a:pt x="2298192" y="1009840"/>
                </a:lnTo>
                <a:lnTo>
                  <a:pt x="2375052" y="935342"/>
                </a:lnTo>
                <a:lnTo>
                  <a:pt x="2438768" y="999058"/>
                </a:lnTo>
                <a:lnTo>
                  <a:pt x="2451900" y="1009840"/>
                </a:lnTo>
                <a:lnTo>
                  <a:pt x="2466746" y="1017765"/>
                </a:lnTo>
                <a:lnTo>
                  <a:pt x="2482862" y="1022654"/>
                </a:lnTo>
                <a:lnTo>
                  <a:pt x="2499766" y="1024331"/>
                </a:lnTo>
                <a:lnTo>
                  <a:pt x="2517444" y="1024331"/>
                </a:lnTo>
                <a:lnTo>
                  <a:pt x="2565298" y="1009840"/>
                </a:lnTo>
                <a:lnTo>
                  <a:pt x="2642146" y="935342"/>
                </a:lnTo>
                <a:lnTo>
                  <a:pt x="2705862" y="999058"/>
                </a:lnTo>
                <a:lnTo>
                  <a:pt x="2719006" y="1009840"/>
                </a:lnTo>
                <a:lnTo>
                  <a:pt x="2733852" y="1017765"/>
                </a:lnTo>
                <a:lnTo>
                  <a:pt x="2749956" y="1022654"/>
                </a:lnTo>
                <a:lnTo>
                  <a:pt x="2766872" y="1024331"/>
                </a:lnTo>
                <a:lnTo>
                  <a:pt x="2803080" y="1024331"/>
                </a:lnTo>
                <a:lnTo>
                  <a:pt x="2841675" y="1015225"/>
                </a:lnTo>
                <a:lnTo>
                  <a:pt x="2872105" y="989812"/>
                </a:lnTo>
                <a:lnTo>
                  <a:pt x="2912961" y="935342"/>
                </a:lnTo>
                <a:lnTo>
                  <a:pt x="2948775" y="887590"/>
                </a:lnTo>
                <a:lnTo>
                  <a:pt x="2975635" y="851776"/>
                </a:lnTo>
                <a:lnTo>
                  <a:pt x="2993910" y="827417"/>
                </a:lnTo>
                <a:lnTo>
                  <a:pt x="3076067" y="717880"/>
                </a:lnTo>
                <a:lnTo>
                  <a:pt x="3090291" y="688809"/>
                </a:lnTo>
                <a:lnTo>
                  <a:pt x="3092894" y="657567"/>
                </a:lnTo>
                <a:close/>
              </a:path>
              <a:path w="3388359" h="3088004">
                <a:moveTo>
                  <a:pt x="3387915" y="1623301"/>
                </a:moveTo>
                <a:lnTo>
                  <a:pt x="3363811" y="1570850"/>
                </a:lnTo>
                <a:lnTo>
                  <a:pt x="3314039" y="1528419"/>
                </a:lnTo>
                <a:lnTo>
                  <a:pt x="3247085" y="1500060"/>
                </a:lnTo>
                <a:lnTo>
                  <a:pt x="3171444" y="1489760"/>
                </a:lnTo>
                <a:lnTo>
                  <a:pt x="3133001" y="1492656"/>
                </a:lnTo>
                <a:lnTo>
                  <a:pt x="3095561" y="1501559"/>
                </a:lnTo>
                <a:lnTo>
                  <a:pt x="3060192" y="1517002"/>
                </a:lnTo>
                <a:lnTo>
                  <a:pt x="3027946" y="1539468"/>
                </a:lnTo>
                <a:lnTo>
                  <a:pt x="2999956" y="1561426"/>
                </a:lnTo>
                <a:lnTo>
                  <a:pt x="2966872" y="1583664"/>
                </a:lnTo>
                <a:lnTo>
                  <a:pt x="2929267" y="1606067"/>
                </a:lnTo>
                <a:lnTo>
                  <a:pt x="2887649" y="1628521"/>
                </a:lnTo>
                <a:lnTo>
                  <a:pt x="2842564" y="1650898"/>
                </a:lnTo>
                <a:lnTo>
                  <a:pt x="2794546" y="1673110"/>
                </a:lnTo>
                <a:lnTo>
                  <a:pt x="2744152" y="1695030"/>
                </a:lnTo>
                <a:lnTo>
                  <a:pt x="2691904" y="1716544"/>
                </a:lnTo>
                <a:lnTo>
                  <a:pt x="2638336" y="1737537"/>
                </a:lnTo>
                <a:lnTo>
                  <a:pt x="2584005" y="1757908"/>
                </a:lnTo>
                <a:lnTo>
                  <a:pt x="2529421" y="1777530"/>
                </a:lnTo>
                <a:lnTo>
                  <a:pt x="2475153" y="1796300"/>
                </a:lnTo>
                <a:lnTo>
                  <a:pt x="2421725" y="1814106"/>
                </a:lnTo>
                <a:lnTo>
                  <a:pt x="2369667" y="1830819"/>
                </a:lnTo>
                <a:lnTo>
                  <a:pt x="2319528" y="1846351"/>
                </a:lnTo>
                <a:lnTo>
                  <a:pt x="2271839" y="1860562"/>
                </a:lnTo>
                <a:lnTo>
                  <a:pt x="2227135" y="1873364"/>
                </a:lnTo>
                <a:lnTo>
                  <a:pt x="2185974" y="1884629"/>
                </a:lnTo>
                <a:lnTo>
                  <a:pt x="1983740" y="1923351"/>
                </a:lnTo>
                <a:lnTo>
                  <a:pt x="1768259" y="1947379"/>
                </a:lnTo>
                <a:lnTo>
                  <a:pt x="1596910" y="1959635"/>
                </a:lnTo>
                <a:lnTo>
                  <a:pt x="1527035" y="1963077"/>
                </a:lnTo>
                <a:lnTo>
                  <a:pt x="2072894" y="1795729"/>
                </a:lnTo>
                <a:lnTo>
                  <a:pt x="2182152" y="1722450"/>
                </a:lnTo>
                <a:lnTo>
                  <a:pt x="2224303" y="1640890"/>
                </a:lnTo>
                <a:lnTo>
                  <a:pt x="2228342" y="1574647"/>
                </a:lnTo>
                <a:lnTo>
                  <a:pt x="2223236" y="1547329"/>
                </a:lnTo>
                <a:lnTo>
                  <a:pt x="2209279" y="1502651"/>
                </a:lnTo>
                <a:lnTo>
                  <a:pt x="2189556" y="1467015"/>
                </a:lnTo>
                <a:lnTo>
                  <a:pt x="2131250" y="1421257"/>
                </a:lnTo>
                <a:lnTo>
                  <a:pt x="2091880" y="1410385"/>
                </a:lnTo>
                <a:lnTo>
                  <a:pt x="2045182" y="1406994"/>
                </a:lnTo>
                <a:lnTo>
                  <a:pt x="1990763" y="1410703"/>
                </a:lnTo>
                <a:lnTo>
                  <a:pt x="1913813" y="1420482"/>
                </a:lnTo>
                <a:lnTo>
                  <a:pt x="1837499" y="1431010"/>
                </a:lnTo>
                <a:lnTo>
                  <a:pt x="1793163" y="1437513"/>
                </a:lnTo>
                <a:lnTo>
                  <a:pt x="1745297" y="1444853"/>
                </a:lnTo>
                <a:lnTo>
                  <a:pt x="1694345" y="1453032"/>
                </a:lnTo>
                <a:lnTo>
                  <a:pt x="1640751" y="1462062"/>
                </a:lnTo>
                <a:lnTo>
                  <a:pt x="1584960" y="1471968"/>
                </a:lnTo>
                <a:lnTo>
                  <a:pt x="1527403" y="1482737"/>
                </a:lnTo>
                <a:lnTo>
                  <a:pt x="1468539" y="1494396"/>
                </a:lnTo>
                <a:lnTo>
                  <a:pt x="1408811" y="1506943"/>
                </a:lnTo>
                <a:lnTo>
                  <a:pt x="1348651" y="1520405"/>
                </a:lnTo>
                <a:lnTo>
                  <a:pt x="1288516" y="1534769"/>
                </a:lnTo>
                <a:lnTo>
                  <a:pt x="1228826" y="1550060"/>
                </a:lnTo>
                <a:lnTo>
                  <a:pt x="1170051" y="1566291"/>
                </a:lnTo>
                <a:lnTo>
                  <a:pt x="1112608" y="1583461"/>
                </a:lnTo>
                <a:lnTo>
                  <a:pt x="1056957" y="1601571"/>
                </a:lnTo>
                <a:lnTo>
                  <a:pt x="1003541" y="1620659"/>
                </a:lnTo>
                <a:lnTo>
                  <a:pt x="952804" y="1640713"/>
                </a:lnTo>
                <a:lnTo>
                  <a:pt x="905167" y="1661756"/>
                </a:lnTo>
                <a:lnTo>
                  <a:pt x="861110" y="1683778"/>
                </a:lnTo>
                <a:lnTo>
                  <a:pt x="821042" y="1706803"/>
                </a:lnTo>
                <a:lnTo>
                  <a:pt x="564794" y="1947202"/>
                </a:lnTo>
                <a:lnTo>
                  <a:pt x="296773" y="2292527"/>
                </a:lnTo>
                <a:lnTo>
                  <a:pt x="85636" y="2602547"/>
                </a:lnTo>
                <a:lnTo>
                  <a:pt x="0" y="2737053"/>
                </a:lnTo>
                <a:lnTo>
                  <a:pt x="549109" y="3087420"/>
                </a:lnTo>
                <a:lnTo>
                  <a:pt x="781329" y="2841155"/>
                </a:lnTo>
                <a:lnTo>
                  <a:pt x="936091" y="2705684"/>
                </a:lnTo>
                <a:lnTo>
                  <a:pt x="1083017" y="2632951"/>
                </a:lnTo>
                <a:lnTo>
                  <a:pt x="1291704" y="2574925"/>
                </a:lnTo>
                <a:lnTo>
                  <a:pt x="1331607" y="2565463"/>
                </a:lnTo>
                <a:lnTo>
                  <a:pt x="1373352" y="2556764"/>
                </a:lnTo>
                <a:lnTo>
                  <a:pt x="1416799" y="2548712"/>
                </a:lnTo>
                <a:lnTo>
                  <a:pt x="1461808" y="2541232"/>
                </a:lnTo>
                <a:lnTo>
                  <a:pt x="1508264" y="2534208"/>
                </a:lnTo>
                <a:lnTo>
                  <a:pt x="1556004" y="2527541"/>
                </a:lnTo>
                <a:lnTo>
                  <a:pt x="1604899" y="2521140"/>
                </a:lnTo>
                <a:lnTo>
                  <a:pt x="1809330" y="2496070"/>
                </a:lnTo>
                <a:lnTo>
                  <a:pt x="1861959" y="2489454"/>
                </a:lnTo>
                <a:lnTo>
                  <a:pt x="1914931" y="2482481"/>
                </a:lnTo>
                <a:lnTo>
                  <a:pt x="1968093" y="2475077"/>
                </a:lnTo>
                <a:lnTo>
                  <a:pt x="2021319" y="2467114"/>
                </a:lnTo>
                <a:lnTo>
                  <a:pt x="2074456" y="2458516"/>
                </a:lnTo>
                <a:lnTo>
                  <a:pt x="2127389" y="2449157"/>
                </a:lnTo>
                <a:lnTo>
                  <a:pt x="2179980" y="2438958"/>
                </a:lnTo>
                <a:lnTo>
                  <a:pt x="2232075" y="2427821"/>
                </a:lnTo>
                <a:lnTo>
                  <a:pt x="2283536" y="2415629"/>
                </a:lnTo>
                <a:lnTo>
                  <a:pt x="2334247" y="2402294"/>
                </a:lnTo>
                <a:lnTo>
                  <a:pt x="2384056" y="2387701"/>
                </a:lnTo>
                <a:lnTo>
                  <a:pt x="2432824" y="2371763"/>
                </a:lnTo>
                <a:lnTo>
                  <a:pt x="2480424" y="2354389"/>
                </a:lnTo>
                <a:lnTo>
                  <a:pt x="2526715" y="2335453"/>
                </a:lnTo>
                <a:lnTo>
                  <a:pt x="2571559" y="2314867"/>
                </a:lnTo>
                <a:lnTo>
                  <a:pt x="2614803" y="2292527"/>
                </a:lnTo>
                <a:lnTo>
                  <a:pt x="2673832" y="2259419"/>
                </a:lnTo>
                <a:lnTo>
                  <a:pt x="2730385" y="2226208"/>
                </a:lnTo>
                <a:lnTo>
                  <a:pt x="2784513" y="2192972"/>
                </a:lnTo>
                <a:lnTo>
                  <a:pt x="2836253" y="2159749"/>
                </a:lnTo>
                <a:lnTo>
                  <a:pt x="2885643" y="2126640"/>
                </a:lnTo>
                <a:lnTo>
                  <a:pt x="2932760" y="2093696"/>
                </a:lnTo>
                <a:lnTo>
                  <a:pt x="2977616" y="2060994"/>
                </a:lnTo>
                <a:lnTo>
                  <a:pt x="3020276" y="2028583"/>
                </a:lnTo>
                <a:lnTo>
                  <a:pt x="3060789" y="1996567"/>
                </a:lnTo>
                <a:lnTo>
                  <a:pt x="3099181" y="1964982"/>
                </a:lnTo>
                <a:lnTo>
                  <a:pt x="3135515" y="1933917"/>
                </a:lnTo>
                <a:lnTo>
                  <a:pt x="3169843" y="1903425"/>
                </a:lnTo>
                <a:lnTo>
                  <a:pt x="3202178" y="1873592"/>
                </a:lnTo>
                <a:lnTo>
                  <a:pt x="3232607" y="1844471"/>
                </a:lnTo>
                <a:lnTo>
                  <a:pt x="3261144" y="1816138"/>
                </a:lnTo>
                <a:lnTo>
                  <a:pt x="3287852" y="1788655"/>
                </a:lnTo>
                <a:lnTo>
                  <a:pt x="3335934" y="1736547"/>
                </a:lnTo>
                <a:lnTo>
                  <a:pt x="3377882" y="1681797"/>
                </a:lnTo>
                <a:lnTo>
                  <a:pt x="3387699" y="1652054"/>
                </a:lnTo>
                <a:lnTo>
                  <a:pt x="3387915" y="1623301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1092170"/>
            <a:ext cx="871664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5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1109345" indent="-377190">
              <a:lnSpc>
                <a:spcPct val="118800"/>
              </a:lnSpc>
              <a:spcBef>
                <a:spcPts val="90"/>
              </a:spcBef>
              <a:buChar char="•"/>
              <a:tabLst>
                <a:tab pos="38989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technology 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ethically</a:t>
            </a:r>
            <a:r>
              <a:rPr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schoolwork?</a:t>
            </a:r>
          </a:p>
          <a:p>
            <a:pPr marL="389255" marR="5080" indent="-377190">
              <a:lnSpc>
                <a:spcPts val="8410"/>
              </a:lnSpc>
              <a:spcBef>
                <a:spcPts val="500"/>
              </a:spcBef>
              <a:buChar char="•"/>
              <a:tabLst>
                <a:tab pos="38989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mind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pc="-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-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pc="-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spc="-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pc="-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pc="-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ethica</a:t>
            </a:r>
            <a:r>
              <a:rPr spc="-5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114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pc="-35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155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89255" marR="514350" indent="-377190">
              <a:lnSpc>
                <a:spcPts val="8410"/>
              </a:lnSpc>
              <a:buChar char="•"/>
              <a:tabLst>
                <a:tab pos="389890" algn="l"/>
              </a:tabLst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enjoy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spc="-2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lessons?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386577"/>
            <a:ext cx="15187930" cy="6906895"/>
          </a:xfrm>
          <a:prstGeom prst="rect">
            <a:avLst/>
          </a:prstGeom>
        </p:spPr>
        <p:txBody>
          <a:bodyPr vert="horz" wrap="square" lIns="0" tIns="723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95"/>
              </a:spcBef>
            </a:pPr>
            <a:r>
              <a:rPr sz="8700" b="1" spc="-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z="8700" b="1" spc="-5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5800"/>
              </a:lnSpc>
              <a:spcBef>
                <a:spcPts val="4995"/>
              </a:spcBef>
            </a:pPr>
            <a:r>
              <a:rPr sz="8700" spc="-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sz="8700" spc="-3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1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8700" spc="-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8700" spc="-3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r>
              <a:rPr sz="8700" spc="-3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ethically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87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92170"/>
            <a:ext cx="17254220" cy="7138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b="1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sz="8700" b="1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35"/>
              </a:spcBef>
            </a:pPr>
            <a:r>
              <a:rPr sz="8700" b="1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8700" b="1" spc="-5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Time!!!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5800"/>
              </a:lnSpc>
              <a:spcBef>
                <a:spcPts val="2450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8700" spc="-3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8700" spc="-4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92170"/>
            <a:ext cx="730059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b="1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sz="8700" b="1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277" y="3395551"/>
            <a:ext cx="15661005" cy="283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8700" spc="-3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Zines</a:t>
            </a:r>
            <a:r>
              <a:rPr sz="8700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8700" spc="2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8700" spc="-2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-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231</Words>
  <Application>Microsoft Macintosh PowerPoint</Application>
  <PresentationFormat>Custom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Open Sans</vt:lpstr>
      <vt:lpstr>OpenSans-Light</vt:lpstr>
      <vt:lpstr>Office Theme</vt:lpstr>
      <vt:lpstr>PowerPoint Presentation</vt:lpstr>
      <vt:lpstr>Technology is everywhere in our lives.</vt:lpstr>
      <vt:lpstr>PowerPoint Presentation</vt:lpstr>
      <vt:lpstr>PowerPoint Presentation</vt:lpstr>
      <vt:lpstr>Technology can be positive in our lives!</vt:lpstr>
      <vt:lpstr>Class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my Life (TimL) Project for Primary Schools</dc:title>
  <cp:lastModifiedBy>Ruza Leko</cp:lastModifiedBy>
  <cp:revision>6</cp:revision>
  <dcterms:created xsi:type="dcterms:W3CDTF">2022-11-28T15:58:38Z</dcterms:created>
  <dcterms:modified xsi:type="dcterms:W3CDTF">2022-12-05T18:51:10Z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</Properties>
</file>