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3" d="100"/>
          <a:sy n="73" d="100"/>
        </p:scale>
        <p:origin x="81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9277" y="3129659"/>
            <a:ext cx="11225530" cy="1357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0" i="0">
                <a:solidFill>
                  <a:srgbClr val="FFF20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39277" y="5864655"/>
            <a:ext cx="10518775" cy="283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00" b="0" i="0">
                <a:solidFill>
                  <a:srgbClr val="FFF20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chemeClr val="bg1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00" b="0" i="0">
                <a:solidFill>
                  <a:srgbClr val="FFF20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700" b="0" i="0">
                <a:solidFill>
                  <a:srgbClr val="FFF20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160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9277" y="3058458"/>
            <a:ext cx="15975330" cy="283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00" b="0" i="0">
                <a:solidFill>
                  <a:srgbClr val="FFF200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1747" y="5034366"/>
            <a:ext cx="14169390" cy="536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chemeClr val="bg1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em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e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447354" y="2987674"/>
            <a:ext cx="4310537" cy="7928761"/>
            <a:chOff x="13447354" y="1564156"/>
            <a:chExt cx="5084445" cy="9352280"/>
          </a:xfrm>
        </p:grpSpPr>
        <p:sp>
          <p:nvSpPr>
            <p:cNvPr id="3" name="object 3"/>
            <p:cNvSpPr/>
            <p:nvPr/>
          </p:nvSpPr>
          <p:spPr>
            <a:xfrm>
              <a:off x="13735690" y="9060731"/>
              <a:ext cx="495300" cy="487680"/>
            </a:xfrm>
            <a:custGeom>
              <a:avLst/>
              <a:gdLst/>
              <a:ahLst/>
              <a:cxnLst/>
              <a:rect l="l" t="t" r="r" b="b"/>
              <a:pathLst>
                <a:path w="495300" h="487679">
                  <a:moveTo>
                    <a:pt x="340450" y="0"/>
                  </a:moveTo>
                  <a:lnTo>
                    <a:pt x="0" y="132529"/>
                  </a:lnTo>
                  <a:lnTo>
                    <a:pt x="30648" y="211239"/>
                  </a:lnTo>
                  <a:lnTo>
                    <a:pt x="58930" y="211239"/>
                  </a:lnTo>
                  <a:lnTo>
                    <a:pt x="35726" y="151639"/>
                  </a:lnTo>
                  <a:lnTo>
                    <a:pt x="35758" y="149932"/>
                  </a:lnTo>
                  <a:lnTo>
                    <a:pt x="37087" y="146906"/>
                  </a:lnTo>
                  <a:lnTo>
                    <a:pt x="38333" y="145723"/>
                  </a:lnTo>
                  <a:lnTo>
                    <a:pt x="322796" y="34983"/>
                  </a:lnTo>
                  <a:lnTo>
                    <a:pt x="326398" y="36564"/>
                  </a:lnTo>
                  <a:lnTo>
                    <a:pt x="433463" y="311592"/>
                  </a:lnTo>
                  <a:lnTo>
                    <a:pt x="433431" y="313309"/>
                  </a:lnTo>
                  <a:lnTo>
                    <a:pt x="432102" y="316325"/>
                  </a:lnTo>
                  <a:lnTo>
                    <a:pt x="430866" y="317519"/>
                  </a:lnTo>
                  <a:lnTo>
                    <a:pt x="262316" y="383129"/>
                  </a:lnTo>
                  <a:lnTo>
                    <a:pt x="262316" y="487241"/>
                  </a:lnTo>
                  <a:lnTo>
                    <a:pt x="494874" y="396699"/>
                  </a:lnTo>
                  <a:lnTo>
                    <a:pt x="340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785868" y="9110820"/>
              <a:ext cx="368935" cy="320040"/>
            </a:xfrm>
            <a:custGeom>
              <a:avLst/>
              <a:gdLst/>
              <a:ahLst/>
              <a:cxnLst/>
              <a:rect l="l" t="t" r="r" b="b"/>
              <a:pathLst>
                <a:path w="368934" h="320040">
                  <a:moveTo>
                    <a:pt x="268127" y="0"/>
                  </a:moveTo>
                  <a:lnTo>
                    <a:pt x="0" y="104373"/>
                  </a:lnTo>
                  <a:lnTo>
                    <a:pt x="22104" y="161146"/>
                  </a:lnTo>
                  <a:lnTo>
                    <a:pt x="209354" y="161146"/>
                  </a:lnTo>
                  <a:lnTo>
                    <a:pt x="212140" y="163942"/>
                  </a:lnTo>
                  <a:lnTo>
                    <a:pt x="212140" y="319686"/>
                  </a:lnTo>
                  <a:lnTo>
                    <a:pt x="368826" y="258683"/>
                  </a:lnTo>
                  <a:lnTo>
                    <a:pt x="268127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620217" y="9284430"/>
              <a:ext cx="365760" cy="426084"/>
            </a:xfrm>
            <a:custGeom>
              <a:avLst/>
              <a:gdLst/>
              <a:ahLst/>
              <a:cxnLst/>
              <a:rect l="l" t="t" r="r" b="b"/>
              <a:pathLst>
                <a:path w="365759" h="426084">
                  <a:moveTo>
                    <a:pt x="326529" y="38646"/>
                  </a:moveTo>
                  <a:lnTo>
                    <a:pt x="162064" y="38646"/>
                  </a:lnTo>
                  <a:lnTo>
                    <a:pt x="162064" y="109855"/>
                  </a:lnTo>
                  <a:lnTo>
                    <a:pt x="158496" y="127457"/>
                  </a:lnTo>
                  <a:lnTo>
                    <a:pt x="148780" y="141846"/>
                  </a:lnTo>
                  <a:lnTo>
                    <a:pt x="134391" y="151561"/>
                  </a:lnTo>
                  <a:lnTo>
                    <a:pt x="116789" y="155117"/>
                  </a:lnTo>
                  <a:lnTo>
                    <a:pt x="99187" y="151561"/>
                  </a:lnTo>
                  <a:lnTo>
                    <a:pt x="84797" y="141846"/>
                  </a:lnTo>
                  <a:lnTo>
                    <a:pt x="75095" y="127457"/>
                  </a:lnTo>
                  <a:lnTo>
                    <a:pt x="71526" y="109855"/>
                  </a:lnTo>
                  <a:lnTo>
                    <a:pt x="75095" y="92252"/>
                  </a:lnTo>
                  <a:lnTo>
                    <a:pt x="84797" y="77863"/>
                  </a:lnTo>
                  <a:lnTo>
                    <a:pt x="99187" y="68148"/>
                  </a:lnTo>
                  <a:lnTo>
                    <a:pt x="116789" y="64592"/>
                  </a:lnTo>
                  <a:lnTo>
                    <a:pt x="134391" y="68148"/>
                  </a:lnTo>
                  <a:lnTo>
                    <a:pt x="148780" y="77863"/>
                  </a:lnTo>
                  <a:lnTo>
                    <a:pt x="158496" y="92252"/>
                  </a:lnTo>
                  <a:lnTo>
                    <a:pt x="162064" y="109855"/>
                  </a:lnTo>
                  <a:lnTo>
                    <a:pt x="162064" y="38646"/>
                  </a:lnTo>
                  <a:lnTo>
                    <a:pt x="38811" y="38646"/>
                  </a:lnTo>
                  <a:lnTo>
                    <a:pt x="38811" y="296176"/>
                  </a:lnTo>
                  <a:lnTo>
                    <a:pt x="44665" y="285242"/>
                  </a:lnTo>
                  <a:lnTo>
                    <a:pt x="51384" y="273100"/>
                  </a:lnTo>
                  <a:lnTo>
                    <a:pt x="89052" y="213779"/>
                  </a:lnTo>
                  <a:lnTo>
                    <a:pt x="126466" y="176276"/>
                  </a:lnTo>
                  <a:lnTo>
                    <a:pt x="141909" y="171640"/>
                  </a:lnTo>
                  <a:lnTo>
                    <a:pt x="153365" y="174282"/>
                  </a:lnTo>
                  <a:lnTo>
                    <a:pt x="166014" y="182232"/>
                  </a:lnTo>
                  <a:lnTo>
                    <a:pt x="179920" y="195541"/>
                  </a:lnTo>
                  <a:lnTo>
                    <a:pt x="195135" y="214274"/>
                  </a:lnTo>
                  <a:lnTo>
                    <a:pt x="218059" y="179133"/>
                  </a:lnTo>
                  <a:lnTo>
                    <a:pt x="224231" y="171640"/>
                  </a:lnTo>
                  <a:lnTo>
                    <a:pt x="237858" y="155117"/>
                  </a:lnTo>
                  <a:lnTo>
                    <a:pt x="238620" y="154190"/>
                  </a:lnTo>
                  <a:lnTo>
                    <a:pt x="256959" y="139319"/>
                  </a:lnTo>
                  <a:lnTo>
                    <a:pt x="273189" y="134391"/>
                  </a:lnTo>
                  <a:lnTo>
                    <a:pt x="284835" y="137007"/>
                  </a:lnTo>
                  <a:lnTo>
                    <a:pt x="297561" y="144881"/>
                  </a:lnTo>
                  <a:lnTo>
                    <a:pt x="311429" y="158102"/>
                  </a:lnTo>
                  <a:lnTo>
                    <a:pt x="326529" y="176707"/>
                  </a:lnTo>
                  <a:lnTo>
                    <a:pt x="326529" y="134391"/>
                  </a:lnTo>
                  <a:lnTo>
                    <a:pt x="326529" y="64592"/>
                  </a:lnTo>
                  <a:lnTo>
                    <a:pt x="326529" y="38646"/>
                  </a:lnTo>
                  <a:close/>
                </a:path>
                <a:path w="365759" h="426084">
                  <a:moveTo>
                    <a:pt x="365328" y="0"/>
                  </a:moveTo>
                  <a:lnTo>
                    <a:pt x="338975" y="0"/>
                  </a:lnTo>
                  <a:lnTo>
                    <a:pt x="338975" y="28981"/>
                  </a:lnTo>
                  <a:lnTo>
                    <a:pt x="338975" y="325894"/>
                  </a:lnTo>
                  <a:lnTo>
                    <a:pt x="336194" y="328676"/>
                  </a:lnTo>
                  <a:lnTo>
                    <a:pt x="30302" y="328676"/>
                  </a:lnTo>
                  <a:lnTo>
                    <a:pt x="28308" y="327596"/>
                  </a:lnTo>
                  <a:lnTo>
                    <a:pt x="26289" y="324370"/>
                  </a:lnTo>
                  <a:lnTo>
                    <a:pt x="26009" y="322707"/>
                  </a:lnTo>
                  <a:lnTo>
                    <a:pt x="26365" y="321132"/>
                  </a:lnTo>
                  <a:lnTo>
                    <a:pt x="26365" y="28981"/>
                  </a:lnTo>
                  <a:lnTo>
                    <a:pt x="29146" y="26200"/>
                  </a:lnTo>
                  <a:lnTo>
                    <a:pt x="336194" y="26200"/>
                  </a:lnTo>
                  <a:lnTo>
                    <a:pt x="338975" y="28981"/>
                  </a:lnTo>
                  <a:lnTo>
                    <a:pt x="338975" y="0"/>
                  </a:lnTo>
                  <a:lnTo>
                    <a:pt x="0" y="0"/>
                  </a:lnTo>
                  <a:lnTo>
                    <a:pt x="127" y="328676"/>
                  </a:lnTo>
                  <a:lnTo>
                    <a:pt x="40436" y="360070"/>
                  </a:lnTo>
                  <a:lnTo>
                    <a:pt x="84899" y="386041"/>
                  </a:lnTo>
                  <a:lnTo>
                    <a:pt x="132892" y="405980"/>
                  </a:lnTo>
                  <a:lnTo>
                    <a:pt x="183896" y="419366"/>
                  </a:lnTo>
                  <a:lnTo>
                    <a:pt x="237413" y="425704"/>
                  </a:lnTo>
                  <a:lnTo>
                    <a:pt x="275183" y="425704"/>
                  </a:lnTo>
                  <a:lnTo>
                    <a:pt x="298361" y="423887"/>
                  </a:lnTo>
                  <a:lnTo>
                    <a:pt x="321144" y="420712"/>
                  </a:lnTo>
                  <a:lnTo>
                    <a:pt x="343484" y="416242"/>
                  </a:lnTo>
                  <a:lnTo>
                    <a:pt x="365328" y="410502"/>
                  </a:lnTo>
                  <a:lnTo>
                    <a:pt x="365328" y="328676"/>
                  </a:lnTo>
                  <a:lnTo>
                    <a:pt x="365328" y="26200"/>
                  </a:lnTo>
                  <a:lnTo>
                    <a:pt x="365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62626" y="9361463"/>
              <a:ext cx="284123" cy="2391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607771" y="9046279"/>
              <a:ext cx="633730" cy="648970"/>
            </a:xfrm>
            <a:custGeom>
              <a:avLst/>
              <a:gdLst/>
              <a:ahLst/>
              <a:cxnLst/>
              <a:rect l="l" t="t" r="r" b="b"/>
              <a:pathLst>
                <a:path w="633730" h="648970">
                  <a:moveTo>
                    <a:pt x="351421" y="267131"/>
                  </a:moveTo>
                  <a:lnTo>
                    <a:pt x="348640" y="264337"/>
                  </a:lnTo>
                  <a:lnTo>
                    <a:pt x="41592" y="264337"/>
                  </a:lnTo>
                  <a:lnTo>
                    <a:pt x="38798" y="267131"/>
                  </a:lnTo>
                  <a:lnTo>
                    <a:pt x="38798" y="559282"/>
                  </a:lnTo>
                  <a:lnTo>
                    <a:pt x="39268" y="557923"/>
                  </a:lnTo>
                  <a:lnTo>
                    <a:pt x="51257" y="534327"/>
                  </a:lnTo>
                  <a:lnTo>
                    <a:pt x="51257" y="276796"/>
                  </a:lnTo>
                  <a:lnTo>
                    <a:pt x="338975" y="276796"/>
                  </a:lnTo>
                  <a:lnTo>
                    <a:pt x="338975" y="414858"/>
                  </a:lnTo>
                  <a:lnTo>
                    <a:pt x="346468" y="425323"/>
                  </a:lnTo>
                  <a:lnTo>
                    <a:pt x="350380" y="431253"/>
                  </a:lnTo>
                  <a:lnTo>
                    <a:pt x="351421" y="434682"/>
                  </a:lnTo>
                  <a:lnTo>
                    <a:pt x="351421" y="267131"/>
                  </a:lnTo>
                  <a:close/>
                </a:path>
                <a:path w="633730" h="648970">
                  <a:moveTo>
                    <a:pt x="633387" y="404063"/>
                  </a:moveTo>
                  <a:lnTo>
                    <a:pt x="622795" y="376859"/>
                  </a:lnTo>
                  <a:lnTo>
                    <a:pt x="622795" y="411162"/>
                  </a:lnTo>
                  <a:lnTo>
                    <a:pt x="390232" y="501688"/>
                  </a:lnTo>
                  <a:lnTo>
                    <a:pt x="390232" y="397586"/>
                  </a:lnTo>
                  <a:lnTo>
                    <a:pt x="558774" y="331978"/>
                  </a:lnTo>
                  <a:lnTo>
                    <a:pt x="560019" y="330784"/>
                  </a:lnTo>
                  <a:lnTo>
                    <a:pt x="560679" y="329272"/>
                  </a:lnTo>
                  <a:lnTo>
                    <a:pt x="561340" y="327774"/>
                  </a:lnTo>
                  <a:lnTo>
                    <a:pt x="561378" y="326047"/>
                  </a:lnTo>
                  <a:lnTo>
                    <a:pt x="546925" y="288925"/>
                  </a:lnTo>
                  <a:lnTo>
                    <a:pt x="546925" y="323227"/>
                  </a:lnTo>
                  <a:lnTo>
                    <a:pt x="390232" y="384225"/>
                  </a:lnTo>
                  <a:lnTo>
                    <a:pt x="390232" y="228485"/>
                  </a:lnTo>
                  <a:lnTo>
                    <a:pt x="387438" y="225691"/>
                  </a:lnTo>
                  <a:lnTo>
                    <a:pt x="200190" y="225691"/>
                  </a:lnTo>
                  <a:lnTo>
                    <a:pt x="178092" y="168922"/>
                  </a:lnTo>
                  <a:lnTo>
                    <a:pt x="446227" y="64554"/>
                  </a:lnTo>
                  <a:lnTo>
                    <a:pt x="546925" y="323227"/>
                  </a:lnTo>
                  <a:lnTo>
                    <a:pt x="546925" y="288925"/>
                  </a:lnTo>
                  <a:lnTo>
                    <a:pt x="454317" y="51028"/>
                  </a:lnTo>
                  <a:lnTo>
                    <a:pt x="450697" y="49441"/>
                  </a:lnTo>
                  <a:lnTo>
                    <a:pt x="166243" y="160185"/>
                  </a:lnTo>
                  <a:lnTo>
                    <a:pt x="165011" y="161366"/>
                  </a:lnTo>
                  <a:lnTo>
                    <a:pt x="163677" y="164388"/>
                  </a:lnTo>
                  <a:lnTo>
                    <a:pt x="163639" y="166103"/>
                  </a:lnTo>
                  <a:lnTo>
                    <a:pt x="186829" y="225691"/>
                  </a:lnTo>
                  <a:lnTo>
                    <a:pt x="158546" y="225691"/>
                  </a:lnTo>
                  <a:lnTo>
                    <a:pt x="127914" y="146989"/>
                  </a:lnTo>
                  <a:lnTo>
                    <a:pt x="468363" y="14465"/>
                  </a:lnTo>
                  <a:lnTo>
                    <a:pt x="622795" y="411162"/>
                  </a:lnTo>
                  <a:lnTo>
                    <a:pt x="622795" y="376859"/>
                  </a:lnTo>
                  <a:lnTo>
                    <a:pt x="477113" y="2603"/>
                  </a:lnTo>
                  <a:lnTo>
                    <a:pt x="475919" y="1358"/>
                  </a:lnTo>
                  <a:lnTo>
                    <a:pt x="474408" y="698"/>
                  </a:lnTo>
                  <a:lnTo>
                    <a:pt x="472897" y="25"/>
                  </a:lnTo>
                  <a:lnTo>
                    <a:pt x="471182" y="0"/>
                  </a:lnTo>
                  <a:lnTo>
                    <a:pt x="114401" y="138887"/>
                  </a:lnTo>
                  <a:lnTo>
                    <a:pt x="112801" y="142494"/>
                  </a:lnTo>
                  <a:lnTo>
                    <a:pt x="145186" y="225691"/>
                  </a:lnTo>
                  <a:lnTo>
                    <a:pt x="2781" y="225691"/>
                  </a:lnTo>
                  <a:lnTo>
                    <a:pt x="0" y="228485"/>
                  </a:lnTo>
                  <a:lnTo>
                    <a:pt x="0" y="555142"/>
                  </a:lnTo>
                  <a:lnTo>
                    <a:pt x="8204" y="562965"/>
                  </a:lnTo>
                  <a:lnTo>
                    <a:pt x="12446" y="566737"/>
                  </a:lnTo>
                  <a:lnTo>
                    <a:pt x="12446" y="238150"/>
                  </a:lnTo>
                  <a:lnTo>
                    <a:pt x="377774" y="238150"/>
                  </a:lnTo>
                  <a:lnTo>
                    <a:pt x="377774" y="648639"/>
                  </a:lnTo>
                  <a:lnTo>
                    <a:pt x="390232" y="644766"/>
                  </a:lnTo>
                  <a:lnTo>
                    <a:pt x="390232" y="515048"/>
                  </a:lnTo>
                  <a:lnTo>
                    <a:pt x="626237" y="423176"/>
                  </a:lnTo>
                  <a:lnTo>
                    <a:pt x="631164" y="410514"/>
                  </a:lnTo>
                  <a:lnTo>
                    <a:pt x="633387" y="404063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46233" y="9349017"/>
              <a:ext cx="312967" cy="26408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447354" y="2570979"/>
              <a:ext cx="5084445" cy="7835900"/>
            </a:xfrm>
            <a:custGeom>
              <a:avLst/>
              <a:gdLst/>
              <a:ahLst/>
              <a:cxnLst/>
              <a:rect l="l" t="t" r="r" b="b"/>
              <a:pathLst>
                <a:path w="5084444" h="7835900">
                  <a:moveTo>
                    <a:pt x="1858244" y="7239000"/>
                  </a:moveTo>
                  <a:lnTo>
                    <a:pt x="1824384" y="7239000"/>
                  </a:lnTo>
                  <a:lnTo>
                    <a:pt x="1824384" y="7251700"/>
                  </a:lnTo>
                  <a:lnTo>
                    <a:pt x="1818277" y="7251700"/>
                  </a:lnTo>
                  <a:lnTo>
                    <a:pt x="1870421" y="7264400"/>
                  </a:lnTo>
                  <a:lnTo>
                    <a:pt x="1969836" y="7289800"/>
                  </a:lnTo>
                  <a:lnTo>
                    <a:pt x="2016694" y="7315200"/>
                  </a:lnTo>
                  <a:lnTo>
                    <a:pt x="2061378" y="7340600"/>
                  </a:lnTo>
                  <a:lnTo>
                    <a:pt x="2103681" y="7366000"/>
                  </a:lnTo>
                  <a:lnTo>
                    <a:pt x="2143397" y="7391400"/>
                  </a:lnTo>
                  <a:lnTo>
                    <a:pt x="2180321" y="7429500"/>
                  </a:lnTo>
                  <a:lnTo>
                    <a:pt x="2214237" y="7467600"/>
                  </a:lnTo>
                  <a:lnTo>
                    <a:pt x="2244938" y="7505700"/>
                  </a:lnTo>
                  <a:lnTo>
                    <a:pt x="2272217" y="7543800"/>
                  </a:lnTo>
                  <a:lnTo>
                    <a:pt x="2295867" y="7594600"/>
                  </a:lnTo>
                  <a:lnTo>
                    <a:pt x="2315682" y="7632700"/>
                  </a:lnTo>
                  <a:lnTo>
                    <a:pt x="2331453" y="7683500"/>
                  </a:lnTo>
                  <a:lnTo>
                    <a:pt x="2342975" y="7734300"/>
                  </a:lnTo>
                  <a:lnTo>
                    <a:pt x="2350040" y="7785100"/>
                  </a:lnTo>
                  <a:lnTo>
                    <a:pt x="2352441" y="7835900"/>
                  </a:lnTo>
                  <a:lnTo>
                    <a:pt x="2369111" y="7835900"/>
                  </a:lnTo>
                  <a:lnTo>
                    <a:pt x="2367291" y="7797800"/>
                  </a:lnTo>
                  <a:lnTo>
                    <a:pt x="2361925" y="7747000"/>
                  </a:lnTo>
                  <a:lnTo>
                    <a:pt x="2353147" y="7708900"/>
                  </a:lnTo>
                  <a:lnTo>
                    <a:pt x="2341090" y="7658100"/>
                  </a:lnTo>
                  <a:lnTo>
                    <a:pt x="2325890" y="7620000"/>
                  </a:lnTo>
                  <a:lnTo>
                    <a:pt x="2307681" y="7581900"/>
                  </a:lnTo>
                  <a:lnTo>
                    <a:pt x="2286597" y="7531100"/>
                  </a:lnTo>
                  <a:lnTo>
                    <a:pt x="2262773" y="7505700"/>
                  </a:lnTo>
                  <a:lnTo>
                    <a:pt x="2236342" y="7467600"/>
                  </a:lnTo>
                  <a:lnTo>
                    <a:pt x="2207439" y="7429500"/>
                  </a:lnTo>
                  <a:lnTo>
                    <a:pt x="2176199" y="7404100"/>
                  </a:lnTo>
                  <a:lnTo>
                    <a:pt x="2142755" y="7366000"/>
                  </a:lnTo>
                  <a:lnTo>
                    <a:pt x="2107243" y="7340600"/>
                  </a:lnTo>
                  <a:lnTo>
                    <a:pt x="2069796" y="7315200"/>
                  </a:lnTo>
                  <a:lnTo>
                    <a:pt x="2030549" y="7302500"/>
                  </a:lnTo>
                  <a:lnTo>
                    <a:pt x="1989636" y="7277100"/>
                  </a:lnTo>
                  <a:lnTo>
                    <a:pt x="1903349" y="7251700"/>
                  </a:lnTo>
                  <a:lnTo>
                    <a:pt x="1858244" y="7239000"/>
                  </a:lnTo>
                  <a:close/>
                </a:path>
                <a:path w="5084444" h="7835900">
                  <a:moveTo>
                    <a:pt x="4479580" y="6045200"/>
                  </a:moveTo>
                  <a:lnTo>
                    <a:pt x="510846" y="6045200"/>
                  </a:lnTo>
                  <a:lnTo>
                    <a:pt x="465738" y="6057900"/>
                  </a:lnTo>
                  <a:lnTo>
                    <a:pt x="379448" y="6083300"/>
                  </a:lnTo>
                  <a:lnTo>
                    <a:pt x="338535" y="6108700"/>
                  </a:lnTo>
                  <a:lnTo>
                    <a:pt x="299288" y="6121400"/>
                  </a:lnTo>
                  <a:lnTo>
                    <a:pt x="261842" y="6146800"/>
                  </a:lnTo>
                  <a:lnTo>
                    <a:pt x="226331" y="6172200"/>
                  </a:lnTo>
                  <a:lnTo>
                    <a:pt x="192889" y="6210300"/>
                  </a:lnTo>
                  <a:lnTo>
                    <a:pt x="161651" y="6235700"/>
                  </a:lnTo>
                  <a:lnTo>
                    <a:pt x="132751" y="6273800"/>
                  </a:lnTo>
                  <a:lnTo>
                    <a:pt x="106323" y="6311900"/>
                  </a:lnTo>
                  <a:lnTo>
                    <a:pt x="82501" y="6350000"/>
                  </a:lnTo>
                  <a:lnTo>
                    <a:pt x="61419" y="6388100"/>
                  </a:lnTo>
                  <a:lnTo>
                    <a:pt x="43213" y="6426200"/>
                  </a:lnTo>
                  <a:lnTo>
                    <a:pt x="28015" y="6464300"/>
                  </a:lnTo>
                  <a:lnTo>
                    <a:pt x="15961" y="6515100"/>
                  </a:lnTo>
                  <a:lnTo>
                    <a:pt x="7184" y="6553200"/>
                  </a:lnTo>
                  <a:lnTo>
                    <a:pt x="1819" y="6604000"/>
                  </a:lnTo>
                  <a:lnTo>
                    <a:pt x="0" y="6654800"/>
                  </a:lnTo>
                  <a:lnTo>
                    <a:pt x="1818" y="6692900"/>
                  </a:lnTo>
                  <a:lnTo>
                    <a:pt x="7182" y="6743700"/>
                  </a:lnTo>
                  <a:lnTo>
                    <a:pt x="15960" y="6794500"/>
                  </a:lnTo>
                  <a:lnTo>
                    <a:pt x="28015" y="6832600"/>
                  </a:lnTo>
                  <a:lnTo>
                    <a:pt x="43214" y="6870700"/>
                  </a:lnTo>
                  <a:lnTo>
                    <a:pt x="61422" y="6921500"/>
                  </a:lnTo>
                  <a:lnTo>
                    <a:pt x="82505" y="6959600"/>
                  </a:lnTo>
                  <a:lnTo>
                    <a:pt x="106329" y="6997700"/>
                  </a:lnTo>
                  <a:lnTo>
                    <a:pt x="132760" y="7023100"/>
                  </a:lnTo>
                  <a:lnTo>
                    <a:pt x="161662" y="7061200"/>
                  </a:lnTo>
                  <a:lnTo>
                    <a:pt x="192902" y="7086600"/>
                  </a:lnTo>
                  <a:lnTo>
                    <a:pt x="226345" y="7124700"/>
                  </a:lnTo>
                  <a:lnTo>
                    <a:pt x="261857" y="7150100"/>
                  </a:lnTo>
                  <a:lnTo>
                    <a:pt x="299304" y="7175500"/>
                  </a:lnTo>
                  <a:lnTo>
                    <a:pt x="338551" y="7188200"/>
                  </a:lnTo>
                  <a:lnTo>
                    <a:pt x="379464" y="7213600"/>
                  </a:lnTo>
                  <a:lnTo>
                    <a:pt x="421909" y="7226300"/>
                  </a:lnTo>
                  <a:lnTo>
                    <a:pt x="510855" y="7251700"/>
                  </a:lnTo>
                  <a:lnTo>
                    <a:pt x="1764783" y="7251700"/>
                  </a:lnTo>
                  <a:lnTo>
                    <a:pt x="1764783" y="7239000"/>
                  </a:lnTo>
                  <a:lnTo>
                    <a:pt x="550823" y="7239000"/>
                  </a:lnTo>
                  <a:lnTo>
                    <a:pt x="448090" y="7213600"/>
                  </a:lnTo>
                  <a:lnTo>
                    <a:pt x="399264" y="7200900"/>
                  </a:lnTo>
                  <a:lnTo>
                    <a:pt x="352406" y="7175500"/>
                  </a:lnTo>
                  <a:lnTo>
                    <a:pt x="307722" y="7162800"/>
                  </a:lnTo>
                  <a:lnTo>
                    <a:pt x="265419" y="7124700"/>
                  </a:lnTo>
                  <a:lnTo>
                    <a:pt x="225702" y="7099300"/>
                  </a:lnTo>
                  <a:lnTo>
                    <a:pt x="188779" y="7061200"/>
                  </a:lnTo>
                  <a:lnTo>
                    <a:pt x="154866" y="7023100"/>
                  </a:lnTo>
                  <a:lnTo>
                    <a:pt x="124167" y="6985000"/>
                  </a:lnTo>
                  <a:lnTo>
                    <a:pt x="96890" y="6946900"/>
                  </a:lnTo>
                  <a:lnTo>
                    <a:pt x="73240" y="6896100"/>
                  </a:lnTo>
                  <a:lnTo>
                    <a:pt x="53426" y="6858000"/>
                  </a:lnTo>
                  <a:lnTo>
                    <a:pt x="37653" y="6807200"/>
                  </a:lnTo>
                  <a:lnTo>
                    <a:pt x="26130" y="6756400"/>
                  </a:lnTo>
                  <a:lnTo>
                    <a:pt x="19063" y="6705600"/>
                  </a:lnTo>
                  <a:lnTo>
                    <a:pt x="16659" y="6654800"/>
                  </a:lnTo>
                  <a:lnTo>
                    <a:pt x="19063" y="6591300"/>
                  </a:lnTo>
                  <a:lnTo>
                    <a:pt x="26130" y="6540500"/>
                  </a:lnTo>
                  <a:lnTo>
                    <a:pt x="37654" y="6489700"/>
                  </a:lnTo>
                  <a:lnTo>
                    <a:pt x="53427" y="6438900"/>
                  </a:lnTo>
                  <a:lnTo>
                    <a:pt x="73244" y="6400800"/>
                  </a:lnTo>
                  <a:lnTo>
                    <a:pt x="96896" y="6350000"/>
                  </a:lnTo>
                  <a:lnTo>
                    <a:pt x="124177" y="6311900"/>
                  </a:lnTo>
                  <a:lnTo>
                    <a:pt x="154881" y="6273800"/>
                  </a:lnTo>
                  <a:lnTo>
                    <a:pt x="188800" y="6235700"/>
                  </a:lnTo>
                  <a:lnTo>
                    <a:pt x="225726" y="6197600"/>
                  </a:lnTo>
                  <a:lnTo>
                    <a:pt x="265444" y="6172200"/>
                  </a:lnTo>
                  <a:lnTo>
                    <a:pt x="307747" y="6146800"/>
                  </a:lnTo>
                  <a:lnTo>
                    <a:pt x="352429" y="6121400"/>
                  </a:lnTo>
                  <a:lnTo>
                    <a:pt x="399285" y="6096000"/>
                  </a:lnTo>
                  <a:lnTo>
                    <a:pt x="498691" y="6070600"/>
                  </a:lnTo>
                  <a:lnTo>
                    <a:pt x="550829" y="6057900"/>
                  </a:lnTo>
                  <a:lnTo>
                    <a:pt x="4479580" y="6057900"/>
                  </a:lnTo>
                  <a:lnTo>
                    <a:pt x="4479580" y="6045200"/>
                  </a:lnTo>
                  <a:close/>
                </a:path>
                <a:path w="5084444" h="7835900">
                  <a:moveTo>
                    <a:pt x="1824384" y="7239000"/>
                  </a:moveTo>
                  <a:lnTo>
                    <a:pt x="1764783" y="7239000"/>
                  </a:lnTo>
                  <a:lnTo>
                    <a:pt x="1764783" y="7251700"/>
                  </a:lnTo>
                  <a:lnTo>
                    <a:pt x="1824384" y="7251700"/>
                  </a:lnTo>
                  <a:lnTo>
                    <a:pt x="1824384" y="7239000"/>
                  </a:lnTo>
                  <a:close/>
                </a:path>
                <a:path w="5084444" h="7835900">
                  <a:moveTo>
                    <a:pt x="4494690" y="6045200"/>
                  </a:moveTo>
                  <a:lnTo>
                    <a:pt x="4479580" y="6045200"/>
                  </a:lnTo>
                  <a:lnTo>
                    <a:pt x="4479580" y="6057900"/>
                  </a:lnTo>
                  <a:lnTo>
                    <a:pt x="4494690" y="6057900"/>
                  </a:lnTo>
                  <a:lnTo>
                    <a:pt x="4494690" y="6045200"/>
                  </a:lnTo>
                  <a:close/>
                </a:path>
                <a:path w="5084444" h="7835900">
                  <a:moveTo>
                    <a:pt x="4573073" y="4851400"/>
                  </a:moveTo>
                  <a:lnTo>
                    <a:pt x="4494690" y="4851400"/>
                  </a:lnTo>
                  <a:lnTo>
                    <a:pt x="4494690" y="4864100"/>
                  </a:lnTo>
                  <a:lnTo>
                    <a:pt x="4533055" y="4864100"/>
                  </a:lnTo>
                  <a:lnTo>
                    <a:pt x="4585184" y="4876800"/>
                  </a:lnTo>
                  <a:lnTo>
                    <a:pt x="4684579" y="4902200"/>
                  </a:lnTo>
                  <a:lnTo>
                    <a:pt x="4731433" y="4914900"/>
                  </a:lnTo>
                  <a:lnTo>
                    <a:pt x="4776116" y="4940300"/>
                  </a:lnTo>
                  <a:lnTo>
                    <a:pt x="4818421" y="4965700"/>
                  </a:lnTo>
                  <a:lnTo>
                    <a:pt x="4858143" y="5003800"/>
                  </a:lnTo>
                  <a:lnTo>
                    <a:pt x="4895076" y="5041900"/>
                  </a:lnTo>
                  <a:lnTo>
                    <a:pt x="4928999" y="5080000"/>
                  </a:lnTo>
                  <a:lnTo>
                    <a:pt x="4959706" y="5118100"/>
                  </a:lnTo>
                  <a:lnTo>
                    <a:pt x="4986992" y="5156200"/>
                  </a:lnTo>
                  <a:lnTo>
                    <a:pt x="5010648" y="5207000"/>
                  </a:lnTo>
                  <a:lnTo>
                    <a:pt x="5030468" y="5245100"/>
                  </a:lnTo>
                  <a:lnTo>
                    <a:pt x="5046244" y="5295900"/>
                  </a:lnTo>
                  <a:lnTo>
                    <a:pt x="5057769" y="5346700"/>
                  </a:lnTo>
                  <a:lnTo>
                    <a:pt x="5064836" y="5397500"/>
                  </a:lnTo>
                  <a:lnTo>
                    <a:pt x="5067238" y="5461000"/>
                  </a:lnTo>
                  <a:lnTo>
                    <a:pt x="5064837" y="5511800"/>
                  </a:lnTo>
                  <a:lnTo>
                    <a:pt x="5057771" y="5562600"/>
                  </a:lnTo>
                  <a:lnTo>
                    <a:pt x="5046248" y="5613400"/>
                  </a:lnTo>
                  <a:lnTo>
                    <a:pt x="5030475" y="5664200"/>
                  </a:lnTo>
                  <a:lnTo>
                    <a:pt x="5010660" y="5702300"/>
                  </a:lnTo>
                  <a:lnTo>
                    <a:pt x="4987009" y="5753100"/>
                  </a:lnTo>
                  <a:lnTo>
                    <a:pt x="4959730" y="5791200"/>
                  </a:lnTo>
                  <a:lnTo>
                    <a:pt x="4929031" y="5829300"/>
                  </a:lnTo>
                  <a:lnTo>
                    <a:pt x="4895117" y="5867400"/>
                  </a:lnTo>
                  <a:lnTo>
                    <a:pt x="4858194" y="5905500"/>
                  </a:lnTo>
                  <a:lnTo>
                    <a:pt x="4818478" y="5930900"/>
                  </a:lnTo>
                  <a:lnTo>
                    <a:pt x="4776175" y="5969000"/>
                  </a:lnTo>
                  <a:lnTo>
                    <a:pt x="4731491" y="5981700"/>
                  </a:lnTo>
                  <a:lnTo>
                    <a:pt x="4684633" y="6007100"/>
                  </a:lnTo>
                  <a:lnTo>
                    <a:pt x="4635806" y="6019800"/>
                  </a:lnTo>
                  <a:lnTo>
                    <a:pt x="4533074" y="6045200"/>
                  </a:lnTo>
                  <a:lnTo>
                    <a:pt x="4494690" y="6045200"/>
                  </a:lnTo>
                  <a:lnTo>
                    <a:pt x="4494690" y="6057900"/>
                  </a:lnTo>
                  <a:lnTo>
                    <a:pt x="4573041" y="6057900"/>
                  </a:lnTo>
                  <a:lnTo>
                    <a:pt x="4661988" y="6032500"/>
                  </a:lnTo>
                  <a:lnTo>
                    <a:pt x="4704433" y="6019800"/>
                  </a:lnTo>
                  <a:lnTo>
                    <a:pt x="4745346" y="5994400"/>
                  </a:lnTo>
                  <a:lnTo>
                    <a:pt x="4784593" y="5981700"/>
                  </a:lnTo>
                  <a:lnTo>
                    <a:pt x="4822039" y="5956300"/>
                  </a:lnTo>
                  <a:lnTo>
                    <a:pt x="4857552" y="5930900"/>
                  </a:lnTo>
                  <a:lnTo>
                    <a:pt x="4890995" y="5892800"/>
                  </a:lnTo>
                  <a:lnTo>
                    <a:pt x="4922235" y="5867400"/>
                  </a:lnTo>
                  <a:lnTo>
                    <a:pt x="4951137" y="5829300"/>
                  </a:lnTo>
                  <a:lnTo>
                    <a:pt x="4977567" y="5803900"/>
                  </a:lnTo>
                  <a:lnTo>
                    <a:pt x="5001391" y="5765800"/>
                  </a:lnTo>
                  <a:lnTo>
                    <a:pt x="5022474" y="5727700"/>
                  </a:lnTo>
                  <a:lnTo>
                    <a:pt x="5040683" y="5676900"/>
                  </a:lnTo>
                  <a:lnTo>
                    <a:pt x="5055882" y="5638800"/>
                  </a:lnTo>
                  <a:lnTo>
                    <a:pt x="5067937" y="5600700"/>
                  </a:lnTo>
                  <a:lnTo>
                    <a:pt x="5076714" y="5549900"/>
                  </a:lnTo>
                  <a:lnTo>
                    <a:pt x="5082079" y="5499100"/>
                  </a:lnTo>
                  <a:lnTo>
                    <a:pt x="5083897" y="5461000"/>
                  </a:lnTo>
                  <a:lnTo>
                    <a:pt x="5082077" y="5410200"/>
                  </a:lnTo>
                  <a:lnTo>
                    <a:pt x="5076713" y="5359400"/>
                  </a:lnTo>
                  <a:lnTo>
                    <a:pt x="5067937" y="5321300"/>
                  </a:lnTo>
                  <a:lnTo>
                    <a:pt x="5055886" y="5270500"/>
                  </a:lnTo>
                  <a:lnTo>
                    <a:pt x="5040692" y="5232400"/>
                  </a:lnTo>
                  <a:lnTo>
                    <a:pt x="5022489" y="5194300"/>
                  </a:lnTo>
                  <a:lnTo>
                    <a:pt x="5001412" y="5143500"/>
                  </a:lnTo>
                  <a:lnTo>
                    <a:pt x="4977595" y="5105400"/>
                  </a:lnTo>
                  <a:lnTo>
                    <a:pt x="4951171" y="5080000"/>
                  </a:lnTo>
                  <a:lnTo>
                    <a:pt x="4922275" y="5041900"/>
                  </a:lnTo>
                  <a:lnTo>
                    <a:pt x="4891041" y="5003800"/>
                  </a:lnTo>
                  <a:lnTo>
                    <a:pt x="4857602" y="4978400"/>
                  </a:lnTo>
                  <a:lnTo>
                    <a:pt x="4822093" y="4953000"/>
                  </a:lnTo>
                  <a:lnTo>
                    <a:pt x="4784648" y="4927600"/>
                  </a:lnTo>
                  <a:lnTo>
                    <a:pt x="4745401" y="4902200"/>
                  </a:lnTo>
                  <a:lnTo>
                    <a:pt x="4704486" y="4889500"/>
                  </a:lnTo>
                  <a:lnTo>
                    <a:pt x="4618188" y="4864100"/>
                  </a:lnTo>
                  <a:lnTo>
                    <a:pt x="4573073" y="4851400"/>
                  </a:lnTo>
                  <a:close/>
                </a:path>
                <a:path w="5084444" h="7835900">
                  <a:moveTo>
                    <a:pt x="550829" y="3670300"/>
                  </a:moveTo>
                  <a:lnTo>
                    <a:pt x="465738" y="3670300"/>
                  </a:lnTo>
                  <a:lnTo>
                    <a:pt x="379448" y="3695700"/>
                  </a:lnTo>
                  <a:lnTo>
                    <a:pt x="338535" y="3721100"/>
                  </a:lnTo>
                  <a:lnTo>
                    <a:pt x="299288" y="3746500"/>
                  </a:lnTo>
                  <a:lnTo>
                    <a:pt x="261842" y="3759200"/>
                  </a:lnTo>
                  <a:lnTo>
                    <a:pt x="226331" y="3784600"/>
                  </a:lnTo>
                  <a:lnTo>
                    <a:pt x="192889" y="3822700"/>
                  </a:lnTo>
                  <a:lnTo>
                    <a:pt x="161651" y="3848100"/>
                  </a:lnTo>
                  <a:lnTo>
                    <a:pt x="132751" y="3886200"/>
                  </a:lnTo>
                  <a:lnTo>
                    <a:pt x="106323" y="3924300"/>
                  </a:lnTo>
                  <a:lnTo>
                    <a:pt x="82501" y="3962400"/>
                  </a:lnTo>
                  <a:lnTo>
                    <a:pt x="61419" y="4000500"/>
                  </a:lnTo>
                  <a:lnTo>
                    <a:pt x="43213" y="4038600"/>
                  </a:lnTo>
                  <a:lnTo>
                    <a:pt x="28015" y="4076700"/>
                  </a:lnTo>
                  <a:lnTo>
                    <a:pt x="15961" y="4127500"/>
                  </a:lnTo>
                  <a:lnTo>
                    <a:pt x="7184" y="4165600"/>
                  </a:lnTo>
                  <a:lnTo>
                    <a:pt x="1819" y="4216400"/>
                  </a:lnTo>
                  <a:lnTo>
                    <a:pt x="0" y="4267200"/>
                  </a:lnTo>
                  <a:lnTo>
                    <a:pt x="2001" y="4318000"/>
                  </a:lnTo>
                  <a:lnTo>
                    <a:pt x="7907" y="4356100"/>
                  </a:lnTo>
                  <a:lnTo>
                    <a:pt x="17563" y="4406900"/>
                  </a:lnTo>
                  <a:lnTo>
                    <a:pt x="30813" y="4457700"/>
                  </a:lnTo>
                  <a:lnTo>
                    <a:pt x="47499" y="4495800"/>
                  </a:lnTo>
                  <a:lnTo>
                    <a:pt x="67468" y="4533900"/>
                  </a:lnTo>
                  <a:lnTo>
                    <a:pt x="90562" y="4584700"/>
                  </a:lnTo>
                  <a:lnTo>
                    <a:pt x="116626" y="4622800"/>
                  </a:lnTo>
                  <a:lnTo>
                    <a:pt x="145505" y="4648200"/>
                  </a:lnTo>
                  <a:lnTo>
                    <a:pt x="177041" y="4686300"/>
                  </a:lnTo>
                  <a:lnTo>
                    <a:pt x="211076" y="4724400"/>
                  </a:lnTo>
                  <a:lnTo>
                    <a:pt x="247459" y="4749800"/>
                  </a:lnTo>
                  <a:lnTo>
                    <a:pt x="286036" y="4775200"/>
                  </a:lnTo>
                  <a:lnTo>
                    <a:pt x="326649" y="4800600"/>
                  </a:lnTo>
                  <a:lnTo>
                    <a:pt x="369141" y="4813300"/>
                  </a:lnTo>
                  <a:lnTo>
                    <a:pt x="459139" y="4838700"/>
                  </a:lnTo>
                  <a:lnTo>
                    <a:pt x="554775" y="4864100"/>
                  </a:lnTo>
                  <a:lnTo>
                    <a:pt x="4479580" y="4864100"/>
                  </a:lnTo>
                  <a:lnTo>
                    <a:pt x="4479580" y="4851400"/>
                  </a:lnTo>
                  <a:lnTo>
                    <a:pt x="604316" y="4851400"/>
                  </a:lnTo>
                  <a:lnTo>
                    <a:pt x="556103" y="4838700"/>
                  </a:lnTo>
                  <a:lnTo>
                    <a:pt x="508967" y="4838700"/>
                  </a:lnTo>
                  <a:lnTo>
                    <a:pt x="418527" y="4813300"/>
                  </a:lnTo>
                  <a:lnTo>
                    <a:pt x="375526" y="4800600"/>
                  </a:lnTo>
                  <a:lnTo>
                    <a:pt x="334204" y="4775200"/>
                  </a:lnTo>
                  <a:lnTo>
                    <a:pt x="294714" y="4762500"/>
                  </a:lnTo>
                  <a:lnTo>
                    <a:pt x="257206" y="4737100"/>
                  </a:lnTo>
                  <a:lnTo>
                    <a:pt x="221831" y="4711700"/>
                  </a:lnTo>
                  <a:lnTo>
                    <a:pt x="188740" y="4673600"/>
                  </a:lnTo>
                  <a:lnTo>
                    <a:pt x="158084" y="4648200"/>
                  </a:lnTo>
                  <a:lnTo>
                    <a:pt x="130013" y="4610100"/>
                  </a:lnTo>
                  <a:lnTo>
                    <a:pt x="104680" y="4572000"/>
                  </a:lnTo>
                  <a:lnTo>
                    <a:pt x="82235" y="4533900"/>
                  </a:lnTo>
                  <a:lnTo>
                    <a:pt x="62828" y="4495800"/>
                  </a:lnTo>
                  <a:lnTo>
                    <a:pt x="46611" y="4445000"/>
                  </a:lnTo>
                  <a:lnTo>
                    <a:pt x="33734" y="4406900"/>
                  </a:lnTo>
                  <a:lnTo>
                    <a:pt x="24350" y="4356100"/>
                  </a:lnTo>
                  <a:lnTo>
                    <a:pt x="18607" y="4318000"/>
                  </a:lnTo>
                  <a:lnTo>
                    <a:pt x="16659" y="4267200"/>
                  </a:lnTo>
                  <a:lnTo>
                    <a:pt x="19063" y="4203700"/>
                  </a:lnTo>
                  <a:lnTo>
                    <a:pt x="26130" y="4152900"/>
                  </a:lnTo>
                  <a:lnTo>
                    <a:pt x="37654" y="4102100"/>
                  </a:lnTo>
                  <a:lnTo>
                    <a:pt x="53427" y="4064000"/>
                  </a:lnTo>
                  <a:lnTo>
                    <a:pt x="73244" y="4013200"/>
                  </a:lnTo>
                  <a:lnTo>
                    <a:pt x="96896" y="3962400"/>
                  </a:lnTo>
                  <a:lnTo>
                    <a:pt x="124177" y="3924300"/>
                  </a:lnTo>
                  <a:lnTo>
                    <a:pt x="154881" y="3886200"/>
                  </a:lnTo>
                  <a:lnTo>
                    <a:pt x="188800" y="3848100"/>
                  </a:lnTo>
                  <a:lnTo>
                    <a:pt x="225726" y="3810000"/>
                  </a:lnTo>
                  <a:lnTo>
                    <a:pt x="265444" y="3784600"/>
                  </a:lnTo>
                  <a:lnTo>
                    <a:pt x="307747" y="3759200"/>
                  </a:lnTo>
                  <a:lnTo>
                    <a:pt x="352429" y="3733800"/>
                  </a:lnTo>
                  <a:lnTo>
                    <a:pt x="399285" y="3708400"/>
                  </a:lnTo>
                  <a:lnTo>
                    <a:pt x="498691" y="3683000"/>
                  </a:lnTo>
                  <a:lnTo>
                    <a:pt x="550829" y="3670300"/>
                  </a:lnTo>
                  <a:close/>
                </a:path>
                <a:path w="5084444" h="7835900">
                  <a:moveTo>
                    <a:pt x="4494690" y="4851400"/>
                  </a:moveTo>
                  <a:lnTo>
                    <a:pt x="4479580" y="4851400"/>
                  </a:lnTo>
                  <a:lnTo>
                    <a:pt x="4479580" y="4864100"/>
                  </a:lnTo>
                  <a:lnTo>
                    <a:pt x="4494690" y="4864100"/>
                  </a:lnTo>
                  <a:lnTo>
                    <a:pt x="4494690" y="4851400"/>
                  </a:lnTo>
                  <a:close/>
                </a:path>
                <a:path w="5084444" h="7835900">
                  <a:moveTo>
                    <a:pt x="4479580" y="3657600"/>
                  </a:moveTo>
                  <a:lnTo>
                    <a:pt x="557083" y="3657600"/>
                  </a:lnTo>
                  <a:lnTo>
                    <a:pt x="510846" y="3670300"/>
                  </a:lnTo>
                  <a:lnTo>
                    <a:pt x="4479580" y="3670300"/>
                  </a:lnTo>
                  <a:lnTo>
                    <a:pt x="4479580" y="3657600"/>
                  </a:lnTo>
                  <a:close/>
                </a:path>
                <a:path w="5084444" h="7835900">
                  <a:moveTo>
                    <a:pt x="4494690" y="3657600"/>
                  </a:moveTo>
                  <a:lnTo>
                    <a:pt x="4479580" y="3657600"/>
                  </a:lnTo>
                  <a:lnTo>
                    <a:pt x="4479580" y="3670300"/>
                  </a:lnTo>
                  <a:lnTo>
                    <a:pt x="4494690" y="3670300"/>
                  </a:lnTo>
                  <a:lnTo>
                    <a:pt x="4494690" y="3657600"/>
                  </a:lnTo>
                  <a:close/>
                </a:path>
                <a:path w="5084444" h="7835900">
                  <a:moveTo>
                    <a:pt x="4494690" y="2463800"/>
                  </a:moveTo>
                  <a:lnTo>
                    <a:pt x="4479580" y="2463800"/>
                  </a:lnTo>
                  <a:lnTo>
                    <a:pt x="4479580" y="2476500"/>
                  </a:lnTo>
                  <a:lnTo>
                    <a:pt x="4533074" y="2489200"/>
                  </a:lnTo>
                  <a:lnTo>
                    <a:pt x="4585218" y="2489200"/>
                  </a:lnTo>
                  <a:lnTo>
                    <a:pt x="4684633" y="2514600"/>
                  </a:lnTo>
                  <a:lnTo>
                    <a:pt x="4731491" y="2540000"/>
                  </a:lnTo>
                  <a:lnTo>
                    <a:pt x="4776175" y="2565400"/>
                  </a:lnTo>
                  <a:lnTo>
                    <a:pt x="4818478" y="2590800"/>
                  </a:lnTo>
                  <a:lnTo>
                    <a:pt x="4858194" y="2616200"/>
                  </a:lnTo>
                  <a:lnTo>
                    <a:pt x="4895117" y="2654300"/>
                  </a:lnTo>
                  <a:lnTo>
                    <a:pt x="4929031" y="2692400"/>
                  </a:lnTo>
                  <a:lnTo>
                    <a:pt x="4959730" y="2730500"/>
                  </a:lnTo>
                  <a:lnTo>
                    <a:pt x="4987009" y="2768600"/>
                  </a:lnTo>
                  <a:lnTo>
                    <a:pt x="5010660" y="2819400"/>
                  </a:lnTo>
                  <a:lnTo>
                    <a:pt x="5030475" y="2870200"/>
                  </a:lnTo>
                  <a:lnTo>
                    <a:pt x="5046248" y="2908300"/>
                  </a:lnTo>
                  <a:lnTo>
                    <a:pt x="5057771" y="2959100"/>
                  </a:lnTo>
                  <a:lnTo>
                    <a:pt x="5064837" y="3009900"/>
                  </a:lnTo>
                  <a:lnTo>
                    <a:pt x="5067238" y="3073400"/>
                  </a:lnTo>
                  <a:lnTo>
                    <a:pt x="5064837" y="3124200"/>
                  </a:lnTo>
                  <a:lnTo>
                    <a:pt x="5057771" y="3175000"/>
                  </a:lnTo>
                  <a:lnTo>
                    <a:pt x="5046248" y="3225800"/>
                  </a:lnTo>
                  <a:lnTo>
                    <a:pt x="5030475" y="3276600"/>
                  </a:lnTo>
                  <a:lnTo>
                    <a:pt x="5010660" y="3327400"/>
                  </a:lnTo>
                  <a:lnTo>
                    <a:pt x="4987009" y="3365500"/>
                  </a:lnTo>
                  <a:lnTo>
                    <a:pt x="4959730" y="3403600"/>
                  </a:lnTo>
                  <a:lnTo>
                    <a:pt x="4929031" y="3454400"/>
                  </a:lnTo>
                  <a:lnTo>
                    <a:pt x="4895117" y="3479800"/>
                  </a:lnTo>
                  <a:lnTo>
                    <a:pt x="4858194" y="3517900"/>
                  </a:lnTo>
                  <a:lnTo>
                    <a:pt x="4818478" y="3543300"/>
                  </a:lnTo>
                  <a:lnTo>
                    <a:pt x="4776175" y="3581400"/>
                  </a:lnTo>
                  <a:lnTo>
                    <a:pt x="4731491" y="3606800"/>
                  </a:lnTo>
                  <a:lnTo>
                    <a:pt x="4684633" y="3619500"/>
                  </a:lnTo>
                  <a:lnTo>
                    <a:pt x="4635806" y="3632200"/>
                  </a:lnTo>
                  <a:lnTo>
                    <a:pt x="4533074" y="3657600"/>
                  </a:lnTo>
                  <a:lnTo>
                    <a:pt x="4494690" y="3657600"/>
                  </a:lnTo>
                  <a:lnTo>
                    <a:pt x="4494690" y="3670300"/>
                  </a:lnTo>
                  <a:lnTo>
                    <a:pt x="4573041" y="3670300"/>
                  </a:lnTo>
                  <a:lnTo>
                    <a:pt x="4661988" y="3644900"/>
                  </a:lnTo>
                  <a:lnTo>
                    <a:pt x="4704433" y="3632200"/>
                  </a:lnTo>
                  <a:lnTo>
                    <a:pt x="4745346" y="3606800"/>
                  </a:lnTo>
                  <a:lnTo>
                    <a:pt x="4784593" y="3594100"/>
                  </a:lnTo>
                  <a:lnTo>
                    <a:pt x="4822039" y="3568700"/>
                  </a:lnTo>
                  <a:lnTo>
                    <a:pt x="4857552" y="3543300"/>
                  </a:lnTo>
                  <a:lnTo>
                    <a:pt x="4890995" y="3517900"/>
                  </a:lnTo>
                  <a:lnTo>
                    <a:pt x="4922235" y="3479800"/>
                  </a:lnTo>
                  <a:lnTo>
                    <a:pt x="4951137" y="3441700"/>
                  </a:lnTo>
                  <a:lnTo>
                    <a:pt x="4977567" y="3416300"/>
                  </a:lnTo>
                  <a:lnTo>
                    <a:pt x="5001391" y="3378200"/>
                  </a:lnTo>
                  <a:lnTo>
                    <a:pt x="5022474" y="3340100"/>
                  </a:lnTo>
                  <a:lnTo>
                    <a:pt x="5040683" y="3289300"/>
                  </a:lnTo>
                  <a:lnTo>
                    <a:pt x="5055882" y="3251200"/>
                  </a:lnTo>
                  <a:lnTo>
                    <a:pt x="5067937" y="3213100"/>
                  </a:lnTo>
                  <a:lnTo>
                    <a:pt x="5076714" y="3162300"/>
                  </a:lnTo>
                  <a:lnTo>
                    <a:pt x="5082079" y="3111500"/>
                  </a:lnTo>
                  <a:lnTo>
                    <a:pt x="5083897" y="3073400"/>
                  </a:lnTo>
                  <a:lnTo>
                    <a:pt x="5082079" y="3022600"/>
                  </a:lnTo>
                  <a:lnTo>
                    <a:pt x="5076714" y="2971800"/>
                  </a:lnTo>
                  <a:lnTo>
                    <a:pt x="5067937" y="2933700"/>
                  </a:lnTo>
                  <a:lnTo>
                    <a:pt x="5055883" y="2882900"/>
                  </a:lnTo>
                  <a:lnTo>
                    <a:pt x="5040684" y="2844800"/>
                  </a:lnTo>
                  <a:lnTo>
                    <a:pt x="5022476" y="2806700"/>
                  </a:lnTo>
                  <a:lnTo>
                    <a:pt x="5001393" y="2768600"/>
                  </a:lnTo>
                  <a:lnTo>
                    <a:pt x="4977570" y="2730500"/>
                  </a:lnTo>
                  <a:lnTo>
                    <a:pt x="4951140" y="2692400"/>
                  </a:lnTo>
                  <a:lnTo>
                    <a:pt x="4922238" y="2654300"/>
                  </a:lnTo>
                  <a:lnTo>
                    <a:pt x="4890999" y="2628900"/>
                  </a:lnTo>
                  <a:lnTo>
                    <a:pt x="4857556" y="2603500"/>
                  </a:lnTo>
                  <a:lnTo>
                    <a:pt x="4822044" y="2565400"/>
                  </a:lnTo>
                  <a:lnTo>
                    <a:pt x="4784597" y="2552700"/>
                  </a:lnTo>
                  <a:lnTo>
                    <a:pt x="4745350" y="2527300"/>
                  </a:lnTo>
                  <a:lnTo>
                    <a:pt x="4704437" y="2501900"/>
                  </a:lnTo>
                  <a:lnTo>
                    <a:pt x="4618149" y="2476500"/>
                  </a:lnTo>
                  <a:lnTo>
                    <a:pt x="4494690" y="2476500"/>
                  </a:lnTo>
                  <a:lnTo>
                    <a:pt x="4494690" y="2463800"/>
                  </a:lnTo>
                  <a:close/>
                </a:path>
                <a:path w="5084444" h="7835900">
                  <a:moveTo>
                    <a:pt x="1764783" y="1270000"/>
                  </a:moveTo>
                  <a:lnTo>
                    <a:pt x="557089" y="1270000"/>
                  </a:lnTo>
                  <a:lnTo>
                    <a:pt x="510855" y="1282700"/>
                  </a:lnTo>
                  <a:lnTo>
                    <a:pt x="465750" y="1282700"/>
                  </a:lnTo>
                  <a:lnTo>
                    <a:pt x="421909" y="1295400"/>
                  </a:lnTo>
                  <a:lnTo>
                    <a:pt x="379464" y="1320800"/>
                  </a:lnTo>
                  <a:lnTo>
                    <a:pt x="338551" y="1333500"/>
                  </a:lnTo>
                  <a:lnTo>
                    <a:pt x="299304" y="1358900"/>
                  </a:lnTo>
                  <a:lnTo>
                    <a:pt x="261857" y="1384300"/>
                  </a:lnTo>
                  <a:lnTo>
                    <a:pt x="226345" y="1409700"/>
                  </a:lnTo>
                  <a:lnTo>
                    <a:pt x="192902" y="1435100"/>
                  </a:lnTo>
                  <a:lnTo>
                    <a:pt x="161662" y="1460500"/>
                  </a:lnTo>
                  <a:lnTo>
                    <a:pt x="132760" y="1498600"/>
                  </a:lnTo>
                  <a:lnTo>
                    <a:pt x="106329" y="1536700"/>
                  </a:lnTo>
                  <a:lnTo>
                    <a:pt x="82505" y="1574800"/>
                  </a:lnTo>
                  <a:lnTo>
                    <a:pt x="61422" y="1612900"/>
                  </a:lnTo>
                  <a:lnTo>
                    <a:pt x="43214" y="1651000"/>
                  </a:lnTo>
                  <a:lnTo>
                    <a:pt x="28015" y="1689100"/>
                  </a:lnTo>
                  <a:lnTo>
                    <a:pt x="15960" y="1739900"/>
                  </a:lnTo>
                  <a:lnTo>
                    <a:pt x="7182" y="1778000"/>
                  </a:lnTo>
                  <a:lnTo>
                    <a:pt x="1818" y="1828800"/>
                  </a:lnTo>
                  <a:lnTo>
                    <a:pt x="0" y="1879600"/>
                  </a:lnTo>
                  <a:lnTo>
                    <a:pt x="1818" y="1917700"/>
                  </a:lnTo>
                  <a:lnTo>
                    <a:pt x="7182" y="1968500"/>
                  </a:lnTo>
                  <a:lnTo>
                    <a:pt x="15960" y="2019300"/>
                  </a:lnTo>
                  <a:lnTo>
                    <a:pt x="28015" y="2057400"/>
                  </a:lnTo>
                  <a:lnTo>
                    <a:pt x="43214" y="2095500"/>
                  </a:lnTo>
                  <a:lnTo>
                    <a:pt x="61422" y="2146300"/>
                  </a:lnTo>
                  <a:lnTo>
                    <a:pt x="82505" y="2184400"/>
                  </a:lnTo>
                  <a:lnTo>
                    <a:pt x="106329" y="2222500"/>
                  </a:lnTo>
                  <a:lnTo>
                    <a:pt x="132760" y="2260600"/>
                  </a:lnTo>
                  <a:lnTo>
                    <a:pt x="161662" y="2286000"/>
                  </a:lnTo>
                  <a:lnTo>
                    <a:pt x="192902" y="2324100"/>
                  </a:lnTo>
                  <a:lnTo>
                    <a:pt x="226345" y="2349500"/>
                  </a:lnTo>
                  <a:lnTo>
                    <a:pt x="261857" y="2374900"/>
                  </a:lnTo>
                  <a:lnTo>
                    <a:pt x="299304" y="2400300"/>
                  </a:lnTo>
                  <a:lnTo>
                    <a:pt x="338551" y="2425700"/>
                  </a:lnTo>
                  <a:lnTo>
                    <a:pt x="379464" y="2438400"/>
                  </a:lnTo>
                  <a:lnTo>
                    <a:pt x="421909" y="2451100"/>
                  </a:lnTo>
                  <a:lnTo>
                    <a:pt x="510855" y="2476500"/>
                  </a:lnTo>
                  <a:lnTo>
                    <a:pt x="4479580" y="2476500"/>
                  </a:lnTo>
                  <a:lnTo>
                    <a:pt x="4479580" y="2463800"/>
                  </a:lnTo>
                  <a:lnTo>
                    <a:pt x="550823" y="2463800"/>
                  </a:lnTo>
                  <a:lnTo>
                    <a:pt x="448090" y="2438400"/>
                  </a:lnTo>
                  <a:lnTo>
                    <a:pt x="399264" y="2425700"/>
                  </a:lnTo>
                  <a:lnTo>
                    <a:pt x="352406" y="2413000"/>
                  </a:lnTo>
                  <a:lnTo>
                    <a:pt x="307722" y="2387600"/>
                  </a:lnTo>
                  <a:lnTo>
                    <a:pt x="265419" y="2362200"/>
                  </a:lnTo>
                  <a:lnTo>
                    <a:pt x="225702" y="2324100"/>
                  </a:lnTo>
                  <a:lnTo>
                    <a:pt x="188779" y="2298700"/>
                  </a:lnTo>
                  <a:lnTo>
                    <a:pt x="154866" y="2260600"/>
                  </a:lnTo>
                  <a:lnTo>
                    <a:pt x="124167" y="2209800"/>
                  </a:lnTo>
                  <a:lnTo>
                    <a:pt x="96890" y="2171700"/>
                  </a:lnTo>
                  <a:lnTo>
                    <a:pt x="73240" y="2133600"/>
                  </a:lnTo>
                  <a:lnTo>
                    <a:pt x="53426" y="2082800"/>
                  </a:lnTo>
                  <a:lnTo>
                    <a:pt x="37653" y="2032000"/>
                  </a:lnTo>
                  <a:lnTo>
                    <a:pt x="26130" y="1981200"/>
                  </a:lnTo>
                  <a:lnTo>
                    <a:pt x="19063" y="1930400"/>
                  </a:lnTo>
                  <a:lnTo>
                    <a:pt x="16659" y="1879600"/>
                  </a:lnTo>
                  <a:lnTo>
                    <a:pt x="19063" y="1828800"/>
                  </a:lnTo>
                  <a:lnTo>
                    <a:pt x="26130" y="1765300"/>
                  </a:lnTo>
                  <a:lnTo>
                    <a:pt x="37653" y="1714500"/>
                  </a:lnTo>
                  <a:lnTo>
                    <a:pt x="53426" y="1676400"/>
                  </a:lnTo>
                  <a:lnTo>
                    <a:pt x="73240" y="1625600"/>
                  </a:lnTo>
                  <a:lnTo>
                    <a:pt x="96890" y="1574800"/>
                  </a:lnTo>
                  <a:lnTo>
                    <a:pt x="124167" y="1536700"/>
                  </a:lnTo>
                  <a:lnTo>
                    <a:pt x="154866" y="1498600"/>
                  </a:lnTo>
                  <a:lnTo>
                    <a:pt x="188779" y="1460500"/>
                  </a:lnTo>
                  <a:lnTo>
                    <a:pt x="225702" y="1422400"/>
                  </a:lnTo>
                  <a:lnTo>
                    <a:pt x="265419" y="1397000"/>
                  </a:lnTo>
                  <a:lnTo>
                    <a:pt x="307722" y="1371600"/>
                  </a:lnTo>
                  <a:lnTo>
                    <a:pt x="352406" y="1346200"/>
                  </a:lnTo>
                  <a:lnTo>
                    <a:pt x="399264" y="1320800"/>
                  </a:lnTo>
                  <a:lnTo>
                    <a:pt x="498679" y="1295400"/>
                  </a:lnTo>
                  <a:lnTo>
                    <a:pt x="1764783" y="1295400"/>
                  </a:lnTo>
                  <a:lnTo>
                    <a:pt x="1764783" y="1270000"/>
                  </a:lnTo>
                  <a:close/>
                </a:path>
                <a:path w="5084444" h="7835900">
                  <a:moveTo>
                    <a:pt x="4526809" y="2463800"/>
                  </a:moveTo>
                  <a:lnTo>
                    <a:pt x="4494690" y="2463800"/>
                  </a:lnTo>
                  <a:lnTo>
                    <a:pt x="4494690" y="2476500"/>
                  </a:lnTo>
                  <a:lnTo>
                    <a:pt x="4573044" y="2476500"/>
                  </a:lnTo>
                  <a:lnTo>
                    <a:pt x="4526809" y="2463800"/>
                  </a:lnTo>
                  <a:close/>
                </a:path>
                <a:path w="5084444" h="7835900">
                  <a:moveTo>
                    <a:pt x="1824384" y="1270000"/>
                  </a:moveTo>
                  <a:lnTo>
                    <a:pt x="1764783" y="1270000"/>
                  </a:lnTo>
                  <a:lnTo>
                    <a:pt x="1764783" y="1295400"/>
                  </a:lnTo>
                  <a:lnTo>
                    <a:pt x="1812043" y="1282700"/>
                  </a:lnTo>
                  <a:lnTo>
                    <a:pt x="1824384" y="1282700"/>
                  </a:lnTo>
                  <a:lnTo>
                    <a:pt x="1824384" y="1270000"/>
                  </a:lnTo>
                  <a:close/>
                </a:path>
                <a:path w="5084444" h="7835900">
                  <a:moveTo>
                    <a:pt x="1824384" y="1282700"/>
                  </a:moveTo>
                  <a:lnTo>
                    <a:pt x="1812043" y="1282700"/>
                  </a:lnTo>
                  <a:lnTo>
                    <a:pt x="1764783" y="1295400"/>
                  </a:lnTo>
                  <a:lnTo>
                    <a:pt x="1824384" y="1295400"/>
                  </a:lnTo>
                  <a:lnTo>
                    <a:pt x="1824384" y="1282700"/>
                  </a:lnTo>
                  <a:close/>
                </a:path>
                <a:path w="5084444" h="7835900">
                  <a:moveTo>
                    <a:pt x="2369111" y="0"/>
                  </a:moveTo>
                  <a:lnTo>
                    <a:pt x="2352441" y="0"/>
                  </a:lnTo>
                  <a:lnTo>
                    <a:pt x="2352441" y="673100"/>
                  </a:lnTo>
                  <a:lnTo>
                    <a:pt x="2350042" y="723900"/>
                  </a:lnTo>
                  <a:lnTo>
                    <a:pt x="2342975" y="774700"/>
                  </a:lnTo>
                  <a:lnTo>
                    <a:pt x="2331448" y="825500"/>
                  </a:lnTo>
                  <a:lnTo>
                    <a:pt x="2315668" y="876300"/>
                  </a:lnTo>
                  <a:lnTo>
                    <a:pt x="2295843" y="927100"/>
                  </a:lnTo>
                  <a:lnTo>
                    <a:pt x="2272180" y="977900"/>
                  </a:lnTo>
                  <a:lnTo>
                    <a:pt x="2244887" y="1016000"/>
                  </a:lnTo>
                  <a:lnTo>
                    <a:pt x="2214170" y="1054100"/>
                  </a:lnTo>
                  <a:lnTo>
                    <a:pt x="2180237" y="1092200"/>
                  </a:lnTo>
                  <a:lnTo>
                    <a:pt x="2143302" y="1130300"/>
                  </a:lnTo>
                  <a:lnTo>
                    <a:pt x="2103579" y="1155700"/>
                  </a:lnTo>
                  <a:lnTo>
                    <a:pt x="2061274" y="1193800"/>
                  </a:lnTo>
                  <a:lnTo>
                    <a:pt x="2016594" y="1219200"/>
                  </a:lnTo>
                  <a:lnTo>
                    <a:pt x="1969744" y="1231900"/>
                  </a:lnTo>
                  <a:lnTo>
                    <a:pt x="1920932" y="1244600"/>
                  </a:lnTo>
                  <a:lnTo>
                    <a:pt x="1818245" y="1270000"/>
                  </a:lnTo>
                  <a:lnTo>
                    <a:pt x="1824384" y="1270000"/>
                  </a:lnTo>
                  <a:lnTo>
                    <a:pt x="1824384" y="1282700"/>
                  </a:lnTo>
                  <a:lnTo>
                    <a:pt x="1858302" y="1282700"/>
                  </a:lnTo>
                  <a:lnTo>
                    <a:pt x="1947282" y="1257300"/>
                  </a:lnTo>
                  <a:lnTo>
                    <a:pt x="1989735" y="1244600"/>
                  </a:lnTo>
                  <a:lnTo>
                    <a:pt x="2030651" y="1219200"/>
                  </a:lnTo>
                  <a:lnTo>
                    <a:pt x="2069898" y="1206500"/>
                  </a:lnTo>
                  <a:lnTo>
                    <a:pt x="2107342" y="1181100"/>
                  </a:lnTo>
                  <a:lnTo>
                    <a:pt x="2142848" y="1155700"/>
                  </a:lnTo>
                  <a:lnTo>
                    <a:pt x="2176283" y="1117600"/>
                  </a:lnTo>
                  <a:lnTo>
                    <a:pt x="2207512" y="1092200"/>
                  </a:lnTo>
                  <a:lnTo>
                    <a:pt x="2236403" y="1054100"/>
                  </a:lnTo>
                  <a:lnTo>
                    <a:pt x="2262822" y="1016000"/>
                  </a:lnTo>
                  <a:lnTo>
                    <a:pt x="2286635" y="977900"/>
                  </a:lnTo>
                  <a:lnTo>
                    <a:pt x="2307707" y="939800"/>
                  </a:lnTo>
                  <a:lnTo>
                    <a:pt x="2325906" y="901700"/>
                  </a:lnTo>
                  <a:lnTo>
                    <a:pt x="2341097" y="850900"/>
                  </a:lnTo>
                  <a:lnTo>
                    <a:pt x="2353147" y="812800"/>
                  </a:lnTo>
                  <a:lnTo>
                    <a:pt x="2361921" y="762000"/>
                  </a:lnTo>
                  <a:lnTo>
                    <a:pt x="2367287" y="723900"/>
                  </a:lnTo>
                  <a:lnTo>
                    <a:pt x="2369111" y="673100"/>
                  </a:lnTo>
                  <a:lnTo>
                    <a:pt x="2369111" y="0"/>
                  </a:lnTo>
                  <a:close/>
                </a:path>
              </a:pathLst>
            </a:custGeom>
            <a:solidFill>
              <a:srgbClr val="FFDD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27347" y="1564156"/>
              <a:ext cx="1144270" cy="1144270"/>
            </a:xfrm>
            <a:custGeom>
              <a:avLst/>
              <a:gdLst/>
              <a:ahLst/>
              <a:cxnLst/>
              <a:rect l="l" t="t" r="r" b="b"/>
              <a:pathLst>
                <a:path w="1144269" h="1144270">
                  <a:moveTo>
                    <a:pt x="572045" y="0"/>
                  </a:moveTo>
                  <a:lnTo>
                    <a:pt x="525129" y="1896"/>
                  </a:lnTo>
                  <a:lnTo>
                    <a:pt x="479257" y="7486"/>
                  </a:lnTo>
                  <a:lnTo>
                    <a:pt x="434577" y="16624"/>
                  </a:lnTo>
                  <a:lnTo>
                    <a:pt x="391236" y="29162"/>
                  </a:lnTo>
                  <a:lnTo>
                    <a:pt x="349381" y="44953"/>
                  </a:lnTo>
                  <a:lnTo>
                    <a:pt x="309159" y="63849"/>
                  </a:lnTo>
                  <a:lnTo>
                    <a:pt x="270718" y="85703"/>
                  </a:lnTo>
                  <a:lnTo>
                    <a:pt x="234204" y="110369"/>
                  </a:lnTo>
                  <a:lnTo>
                    <a:pt x="199766" y="137698"/>
                  </a:lnTo>
                  <a:lnTo>
                    <a:pt x="167549" y="167544"/>
                  </a:lnTo>
                  <a:lnTo>
                    <a:pt x="137703" y="199760"/>
                  </a:lnTo>
                  <a:lnTo>
                    <a:pt x="110372" y="234197"/>
                  </a:lnTo>
                  <a:lnTo>
                    <a:pt x="85706" y="270710"/>
                  </a:lnTo>
                  <a:lnTo>
                    <a:pt x="63851" y="309151"/>
                  </a:lnTo>
                  <a:lnTo>
                    <a:pt x="44954" y="349372"/>
                  </a:lnTo>
                  <a:lnTo>
                    <a:pt x="29163" y="391227"/>
                  </a:lnTo>
                  <a:lnTo>
                    <a:pt x="16625" y="434567"/>
                  </a:lnTo>
                  <a:lnTo>
                    <a:pt x="7487" y="479247"/>
                  </a:lnTo>
                  <a:lnTo>
                    <a:pt x="1896" y="525118"/>
                  </a:lnTo>
                  <a:lnTo>
                    <a:pt x="0" y="572034"/>
                  </a:lnTo>
                  <a:lnTo>
                    <a:pt x="1896" y="618950"/>
                  </a:lnTo>
                  <a:lnTo>
                    <a:pt x="7487" y="664822"/>
                  </a:lnTo>
                  <a:lnTo>
                    <a:pt x="16625" y="709502"/>
                  </a:lnTo>
                  <a:lnTo>
                    <a:pt x="29163" y="752842"/>
                  </a:lnTo>
                  <a:lnTo>
                    <a:pt x="44954" y="794697"/>
                  </a:lnTo>
                  <a:lnTo>
                    <a:pt x="63851" y="834918"/>
                  </a:lnTo>
                  <a:lnTo>
                    <a:pt x="85706" y="873359"/>
                  </a:lnTo>
                  <a:lnTo>
                    <a:pt x="110372" y="909871"/>
                  </a:lnTo>
                  <a:lnTo>
                    <a:pt x="137703" y="944309"/>
                  </a:lnTo>
                  <a:lnTo>
                    <a:pt x="167549" y="976525"/>
                  </a:lnTo>
                  <a:lnTo>
                    <a:pt x="199766" y="1006371"/>
                  </a:lnTo>
                  <a:lnTo>
                    <a:pt x="234204" y="1033700"/>
                  </a:lnTo>
                  <a:lnTo>
                    <a:pt x="270718" y="1058366"/>
                  </a:lnTo>
                  <a:lnTo>
                    <a:pt x="309159" y="1080220"/>
                  </a:lnTo>
                  <a:lnTo>
                    <a:pt x="349381" y="1099116"/>
                  </a:lnTo>
                  <a:lnTo>
                    <a:pt x="391236" y="1114907"/>
                  </a:lnTo>
                  <a:lnTo>
                    <a:pt x="434577" y="1127445"/>
                  </a:lnTo>
                  <a:lnTo>
                    <a:pt x="479257" y="1136582"/>
                  </a:lnTo>
                  <a:lnTo>
                    <a:pt x="525129" y="1142173"/>
                  </a:lnTo>
                  <a:lnTo>
                    <a:pt x="572045" y="1144069"/>
                  </a:lnTo>
                  <a:lnTo>
                    <a:pt x="618961" y="1142173"/>
                  </a:lnTo>
                  <a:lnTo>
                    <a:pt x="664832" y="1136582"/>
                  </a:lnTo>
                  <a:lnTo>
                    <a:pt x="709512" y="1127445"/>
                  </a:lnTo>
                  <a:lnTo>
                    <a:pt x="752853" y="1114907"/>
                  </a:lnTo>
                  <a:lnTo>
                    <a:pt x="794707" y="1099116"/>
                  </a:lnTo>
                  <a:lnTo>
                    <a:pt x="834929" y="1080220"/>
                  </a:lnTo>
                  <a:lnTo>
                    <a:pt x="873369" y="1058366"/>
                  </a:lnTo>
                  <a:lnTo>
                    <a:pt x="909882" y="1033700"/>
                  </a:lnTo>
                  <a:lnTo>
                    <a:pt x="944320" y="1006371"/>
                  </a:lnTo>
                  <a:lnTo>
                    <a:pt x="976535" y="976525"/>
                  </a:lnTo>
                  <a:lnTo>
                    <a:pt x="1006381" y="944309"/>
                  </a:lnTo>
                  <a:lnTo>
                    <a:pt x="1033711" y="909871"/>
                  </a:lnTo>
                  <a:lnTo>
                    <a:pt x="1058376" y="873359"/>
                  </a:lnTo>
                  <a:lnTo>
                    <a:pt x="1080231" y="834918"/>
                  </a:lnTo>
                  <a:lnTo>
                    <a:pt x="1099127" y="794697"/>
                  </a:lnTo>
                  <a:lnTo>
                    <a:pt x="1114917" y="752842"/>
                  </a:lnTo>
                  <a:lnTo>
                    <a:pt x="1127455" y="709502"/>
                  </a:lnTo>
                  <a:lnTo>
                    <a:pt x="1136593" y="664822"/>
                  </a:lnTo>
                  <a:lnTo>
                    <a:pt x="1142184" y="618950"/>
                  </a:lnTo>
                  <a:lnTo>
                    <a:pt x="1144080" y="572034"/>
                  </a:lnTo>
                  <a:lnTo>
                    <a:pt x="1142184" y="525118"/>
                  </a:lnTo>
                  <a:lnTo>
                    <a:pt x="1136593" y="479247"/>
                  </a:lnTo>
                  <a:lnTo>
                    <a:pt x="1127455" y="434567"/>
                  </a:lnTo>
                  <a:lnTo>
                    <a:pt x="1114917" y="391227"/>
                  </a:lnTo>
                  <a:lnTo>
                    <a:pt x="1099127" y="349372"/>
                  </a:lnTo>
                  <a:lnTo>
                    <a:pt x="1080231" y="309151"/>
                  </a:lnTo>
                  <a:lnTo>
                    <a:pt x="1058376" y="270710"/>
                  </a:lnTo>
                  <a:lnTo>
                    <a:pt x="1033711" y="234197"/>
                  </a:lnTo>
                  <a:lnTo>
                    <a:pt x="1006381" y="199760"/>
                  </a:lnTo>
                  <a:lnTo>
                    <a:pt x="976535" y="167544"/>
                  </a:lnTo>
                  <a:lnTo>
                    <a:pt x="944320" y="137698"/>
                  </a:lnTo>
                  <a:lnTo>
                    <a:pt x="909882" y="110369"/>
                  </a:lnTo>
                  <a:lnTo>
                    <a:pt x="873369" y="85703"/>
                  </a:lnTo>
                  <a:lnTo>
                    <a:pt x="834929" y="63849"/>
                  </a:lnTo>
                  <a:lnTo>
                    <a:pt x="794707" y="44953"/>
                  </a:lnTo>
                  <a:lnTo>
                    <a:pt x="752853" y="29162"/>
                  </a:lnTo>
                  <a:lnTo>
                    <a:pt x="709512" y="16624"/>
                  </a:lnTo>
                  <a:lnTo>
                    <a:pt x="664832" y="7486"/>
                  </a:lnTo>
                  <a:lnTo>
                    <a:pt x="618961" y="1896"/>
                  </a:lnTo>
                  <a:lnTo>
                    <a:pt x="572045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327808" y="5691841"/>
              <a:ext cx="647700" cy="537210"/>
            </a:xfrm>
            <a:custGeom>
              <a:avLst/>
              <a:gdLst/>
              <a:ahLst/>
              <a:cxnLst/>
              <a:rect l="l" t="t" r="r" b="b"/>
              <a:pathLst>
                <a:path w="647700" h="537210">
                  <a:moveTo>
                    <a:pt x="459689" y="514908"/>
                  </a:moveTo>
                  <a:lnTo>
                    <a:pt x="456082" y="514908"/>
                  </a:lnTo>
                  <a:lnTo>
                    <a:pt x="452475" y="514908"/>
                  </a:lnTo>
                  <a:lnTo>
                    <a:pt x="452475" y="522122"/>
                  </a:lnTo>
                  <a:lnTo>
                    <a:pt x="452475" y="529932"/>
                  </a:lnTo>
                  <a:lnTo>
                    <a:pt x="195148" y="529932"/>
                  </a:lnTo>
                  <a:lnTo>
                    <a:pt x="195148" y="522122"/>
                  </a:lnTo>
                  <a:lnTo>
                    <a:pt x="231216" y="522122"/>
                  </a:lnTo>
                  <a:lnTo>
                    <a:pt x="231216" y="488315"/>
                  </a:lnTo>
                  <a:lnTo>
                    <a:pt x="416394" y="488315"/>
                  </a:lnTo>
                  <a:lnTo>
                    <a:pt x="416394" y="522122"/>
                  </a:lnTo>
                  <a:lnTo>
                    <a:pt x="452475" y="522122"/>
                  </a:lnTo>
                  <a:lnTo>
                    <a:pt x="452475" y="514908"/>
                  </a:lnTo>
                  <a:lnTo>
                    <a:pt x="423621" y="514908"/>
                  </a:lnTo>
                  <a:lnTo>
                    <a:pt x="423621" y="488315"/>
                  </a:lnTo>
                  <a:lnTo>
                    <a:pt x="423621" y="481101"/>
                  </a:lnTo>
                  <a:lnTo>
                    <a:pt x="223989" y="481101"/>
                  </a:lnTo>
                  <a:lnTo>
                    <a:pt x="223989" y="514908"/>
                  </a:lnTo>
                  <a:lnTo>
                    <a:pt x="187921" y="514908"/>
                  </a:lnTo>
                  <a:lnTo>
                    <a:pt x="187921" y="537146"/>
                  </a:lnTo>
                  <a:lnTo>
                    <a:pt x="459689" y="537146"/>
                  </a:lnTo>
                  <a:lnTo>
                    <a:pt x="459689" y="529932"/>
                  </a:lnTo>
                  <a:lnTo>
                    <a:pt x="459689" y="522122"/>
                  </a:lnTo>
                  <a:lnTo>
                    <a:pt x="459689" y="514908"/>
                  </a:lnTo>
                  <a:close/>
                </a:path>
                <a:path w="647700" h="537210">
                  <a:moveTo>
                    <a:pt x="623544" y="433070"/>
                  </a:moveTo>
                  <a:lnTo>
                    <a:pt x="616318" y="433070"/>
                  </a:lnTo>
                  <a:lnTo>
                    <a:pt x="616318" y="440690"/>
                  </a:lnTo>
                  <a:lnTo>
                    <a:pt x="616318" y="450850"/>
                  </a:lnTo>
                  <a:lnTo>
                    <a:pt x="584428" y="450850"/>
                  </a:lnTo>
                  <a:lnTo>
                    <a:pt x="584428" y="440690"/>
                  </a:lnTo>
                  <a:lnTo>
                    <a:pt x="616318" y="440690"/>
                  </a:lnTo>
                  <a:lnTo>
                    <a:pt x="616318" y="433070"/>
                  </a:lnTo>
                  <a:lnTo>
                    <a:pt x="577202" y="433070"/>
                  </a:lnTo>
                  <a:lnTo>
                    <a:pt x="577202" y="440690"/>
                  </a:lnTo>
                  <a:lnTo>
                    <a:pt x="577202" y="450850"/>
                  </a:lnTo>
                  <a:lnTo>
                    <a:pt x="577202" y="458470"/>
                  </a:lnTo>
                  <a:lnTo>
                    <a:pt x="580809" y="458470"/>
                  </a:lnTo>
                  <a:lnTo>
                    <a:pt x="623544" y="458470"/>
                  </a:lnTo>
                  <a:lnTo>
                    <a:pt x="623544" y="454660"/>
                  </a:lnTo>
                  <a:lnTo>
                    <a:pt x="623544" y="450850"/>
                  </a:lnTo>
                  <a:lnTo>
                    <a:pt x="623544" y="440690"/>
                  </a:lnTo>
                  <a:lnTo>
                    <a:pt x="623544" y="433070"/>
                  </a:lnTo>
                  <a:close/>
                </a:path>
                <a:path w="647700" h="537210">
                  <a:moveTo>
                    <a:pt x="623544" y="20320"/>
                  </a:moveTo>
                  <a:lnTo>
                    <a:pt x="616318" y="20320"/>
                  </a:lnTo>
                  <a:lnTo>
                    <a:pt x="616318" y="27940"/>
                  </a:lnTo>
                  <a:lnTo>
                    <a:pt x="616318" y="417830"/>
                  </a:lnTo>
                  <a:lnTo>
                    <a:pt x="31254" y="417830"/>
                  </a:lnTo>
                  <a:lnTo>
                    <a:pt x="31254" y="27940"/>
                  </a:lnTo>
                  <a:lnTo>
                    <a:pt x="616318" y="27940"/>
                  </a:lnTo>
                  <a:lnTo>
                    <a:pt x="616318" y="20320"/>
                  </a:lnTo>
                  <a:lnTo>
                    <a:pt x="24028" y="20320"/>
                  </a:lnTo>
                  <a:lnTo>
                    <a:pt x="24028" y="27940"/>
                  </a:lnTo>
                  <a:lnTo>
                    <a:pt x="24028" y="417830"/>
                  </a:lnTo>
                  <a:lnTo>
                    <a:pt x="24028" y="421640"/>
                  </a:lnTo>
                  <a:lnTo>
                    <a:pt x="24028" y="425450"/>
                  </a:lnTo>
                  <a:lnTo>
                    <a:pt x="623544" y="425450"/>
                  </a:lnTo>
                  <a:lnTo>
                    <a:pt x="623544" y="421640"/>
                  </a:lnTo>
                  <a:lnTo>
                    <a:pt x="619937" y="421640"/>
                  </a:lnTo>
                  <a:lnTo>
                    <a:pt x="623544" y="421551"/>
                  </a:lnTo>
                  <a:lnTo>
                    <a:pt x="623544" y="417931"/>
                  </a:lnTo>
                  <a:lnTo>
                    <a:pt x="619937" y="417931"/>
                  </a:lnTo>
                  <a:lnTo>
                    <a:pt x="623544" y="417830"/>
                  </a:lnTo>
                  <a:lnTo>
                    <a:pt x="623544" y="27940"/>
                  </a:lnTo>
                  <a:lnTo>
                    <a:pt x="623544" y="20320"/>
                  </a:lnTo>
                  <a:close/>
                </a:path>
                <a:path w="647700" h="537210">
                  <a:moveTo>
                    <a:pt x="647585" y="0"/>
                  </a:moveTo>
                  <a:lnTo>
                    <a:pt x="640359" y="0"/>
                  </a:lnTo>
                  <a:lnTo>
                    <a:pt x="640359" y="7620"/>
                  </a:lnTo>
                  <a:lnTo>
                    <a:pt x="640359" y="463550"/>
                  </a:lnTo>
                  <a:lnTo>
                    <a:pt x="7213" y="463550"/>
                  </a:lnTo>
                  <a:lnTo>
                    <a:pt x="7213" y="7620"/>
                  </a:lnTo>
                  <a:lnTo>
                    <a:pt x="640359" y="7620"/>
                  </a:lnTo>
                  <a:lnTo>
                    <a:pt x="640359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463550"/>
                  </a:lnTo>
                  <a:lnTo>
                    <a:pt x="0" y="466090"/>
                  </a:lnTo>
                  <a:lnTo>
                    <a:pt x="0" y="469900"/>
                  </a:lnTo>
                  <a:lnTo>
                    <a:pt x="647585" y="469900"/>
                  </a:lnTo>
                  <a:lnTo>
                    <a:pt x="647585" y="7620"/>
                  </a:lnTo>
                  <a:lnTo>
                    <a:pt x="647585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71201" y="5746461"/>
              <a:ext cx="417061" cy="34192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105897" y="7807623"/>
              <a:ext cx="953135" cy="822325"/>
            </a:xfrm>
            <a:custGeom>
              <a:avLst/>
              <a:gdLst/>
              <a:ahLst/>
              <a:cxnLst/>
              <a:rect l="l" t="t" r="r" b="b"/>
              <a:pathLst>
                <a:path w="953134" h="822325">
                  <a:moveTo>
                    <a:pt x="883221" y="307975"/>
                  </a:moveTo>
                  <a:lnTo>
                    <a:pt x="876007" y="304126"/>
                  </a:lnTo>
                  <a:lnTo>
                    <a:pt x="876007" y="312305"/>
                  </a:lnTo>
                  <a:lnTo>
                    <a:pt x="875995" y="709942"/>
                  </a:lnTo>
                  <a:lnTo>
                    <a:pt x="848766" y="709942"/>
                  </a:lnTo>
                  <a:lnTo>
                    <a:pt x="848766" y="692391"/>
                  </a:lnTo>
                  <a:lnTo>
                    <a:pt x="848766" y="685177"/>
                  </a:lnTo>
                  <a:lnTo>
                    <a:pt x="104190" y="685177"/>
                  </a:lnTo>
                  <a:lnTo>
                    <a:pt x="104190" y="709942"/>
                  </a:lnTo>
                  <a:lnTo>
                    <a:pt x="76974" y="709942"/>
                  </a:lnTo>
                  <a:lnTo>
                    <a:pt x="76974" y="312305"/>
                  </a:lnTo>
                  <a:lnTo>
                    <a:pt x="476491" y="99174"/>
                  </a:lnTo>
                  <a:lnTo>
                    <a:pt x="876007" y="312305"/>
                  </a:lnTo>
                  <a:lnTo>
                    <a:pt x="876007" y="304126"/>
                  </a:lnTo>
                  <a:lnTo>
                    <a:pt x="491820" y="99174"/>
                  </a:lnTo>
                  <a:lnTo>
                    <a:pt x="476491" y="91008"/>
                  </a:lnTo>
                  <a:lnTo>
                    <a:pt x="69761" y="307975"/>
                  </a:lnTo>
                  <a:lnTo>
                    <a:pt x="69761" y="717156"/>
                  </a:lnTo>
                  <a:lnTo>
                    <a:pt x="111404" y="717156"/>
                  </a:lnTo>
                  <a:lnTo>
                    <a:pt x="111404" y="709942"/>
                  </a:lnTo>
                  <a:lnTo>
                    <a:pt x="111404" y="692391"/>
                  </a:lnTo>
                  <a:lnTo>
                    <a:pt x="841552" y="692391"/>
                  </a:lnTo>
                  <a:lnTo>
                    <a:pt x="841552" y="717156"/>
                  </a:lnTo>
                  <a:lnTo>
                    <a:pt x="883221" y="717156"/>
                  </a:lnTo>
                  <a:lnTo>
                    <a:pt x="883221" y="713549"/>
                  </a:lnTo>
                  <a:lnTo>
                    <a:pt x="883221" y="709942"/>
                  </a:lnTo>
                  <a:lnTo>
                    <a:pt x="883221" y="307975"/>
                  </a:lnTo>
                  <a:close/>
                </a:path>
                <a:path w="953134" h="822325">
                  <a:moveTo>
                    <a:pt x="900061" y="791235"/>
                  </a:moveTo>
                  <a:lnTo>
                    <a:pt x="892848" y="791235"/>
                  </a:lnTo>
                  <a:lnTo>
                    <a:pt x="892848" y="798855"/>
                  </a:lnTo>
                  <a:lnTo>
                    <a:pt x="892848" y="814095"/>
                  </a:lnTo>
                  <a:lnTo>
                    <a:pt x="59385" y="814095"/>
                  </a:lnTo>
                  <a:lnTo>
                    <a:pt x="59385" y="798855"/>
                  </a:lnTo>
                  <a:lnTo>
                    <a:pt x="892848" y="798855"/>
                  </a:lnTo>
                  <a:lnTo>
                    <a:pt x="892848" y="791235"/>
                  </a:lnTo>
                  <a:lnTo>
                    <a:pt x="52171" y="791235"/>
                  </a:lnTo>
                  <a:lnTo>
                    <a:pt x="52171" y="798855"/>
                  </a:lnTo>
                  <a:lnTo>
                    <a:pt x="52171" y="814095"/>
                  </a:lnTo>
                  <a:lnTo>
                    <a:pt x="52171" y="817905"/>
                  </a:lnTo>
                  <a:lnTo>
                    <a:pt x="52171" y="821715"/>
                  </a:lnTo>
                  <a:lnTo>
                    <a:pt x="900061" y="821715"/>
                  </a:lnTo>
                  <a:lnTo>
                    <a:pt x="900061" y="817905"/>
                  </a:lnTo>
                  <a:lnTo>
                    <a:pt x="900061" y="814298"/>
                  </a:lnTo>
                  <a:lnTo>
                    <a:pt x="896454" y="814298"/>
                  </a:lnTo>
                  <a:lnTo>
                    <a:pt x="896454" y="814095"/>
                  </a:lnTo>
                  <a:lnTo>
                    <a:pt x="900061" y="814095"/>
                  </a:lnTo>
                  <a:lnTo>
                    <a:pt x="900061" y="798855"/>
                  </a:lnTo>
                  <a:lnTo>
                    <a:pt x="900061" y="791235"/>
                  </a:lnTo>
                  <a:close/>
                </a:path>
                <a:path w="953134" h="822325">
                  <a:moveTo>
                    <a:pt x="900061" y="737311"/>
                  </a:moveTo>
                  <a:lnTo>
                    <a:pt x="892848" y="737311"/>
                  </a:lnTo>
                  <a:lnTo>
                    <a:pt x="892848" y="743661"/>
                  </a:lnTo>
                  <a:lnTo>
                    <a:pt x="892848" y="771601"/>
                  </a:lnTo>
                  <a:lnTo>
                    <a:pt x="59385" y="771601"/>
                  </a:lnTo>
                  <a:lnTo>
                    <a:pt x="59385" y="743661"/>
                  </a:lnTo>
                  <a:lnTo>
                    <a:pt x="892848" y="743661"/>
                  </a:lnTo>
                  <a:lnTo>
                    <a:pt x="892848" y="737311"/>
                  </a:lnTo>
                  <a:lnTo>
                    <a:pt x="52171" y="737311"/>
                  </a:lnTo>
                  <a:lnTo>
                    <a:pt x="52171" y="743661"/>
                  </a:lnTo>
                  <a:lnTo>
                    <a:pt x="52171" y="771601"/>
                  </a:lnTo>
                  <a:lnTo>
                    <a:pt x="52171" y="775411"/>
                  </a:lnTo>
                  <a:lnTo>
                    <a:pt x="52171" y="779221"/>
                  </a:lnTo>
                  <a:lnTo>
                    <a:pt x="900061" y="779221"/>
                  </a:lnTo>
                  <a:lnTo>
                    <a:pt x="900061" y="775411"/>
                  </a:lnTo>
                  <a:lnTo>
                    <a:pt x="900061" y="771817"/>
                  </a:lnTo>
                  <a:lnTo>
                    <a:pt x="896454" y="771817"/>
                  </a:lnTo>
                  <a:lnTo>
                    <a:pt x="896454" y="771601"/>
                  </a:lnTo>
                  <a:lnTo>
                    <a:pt x="900061" y="771601"/>
                  </a:lnTo>
                  <a:lnTo>
                    <a:pt x="900061" y="743661"/>
                  </a:lnTo>
                  <a:lnTo>
                    <a:pt x="900061" y="737311"/>
                  </a:lnTo>
                  <a:close/>
                </a:path>
                <a:path w="953134" h="822325">
                  <a:moveTo>
                    <a:pt x="900061" y="297878"/>
                  </a:moveTo>
                  <a:lnTo>
                    <a:pt x="892848" y="294030"/>
                  </a:lnTo>
                  <a:lnTo>
                    <a:pt x="892848" y="302196"/>
                  </a:lnTo>
                  <a:lnTo>
                    <a:pt x="892848" y="726782"/>
                  </a:lnTo>
                  <a:lnTo>
                    <a:pt x="831951" y="726782"/>
                  </a:lnTo>
                  <a:lnTo>
                    <a:pt x="831951" y="709218"/>
                  </a:lnTo>
                  <a:lnTo>
                    <a:pt x="831951" y="702005"/>
                  </a:lnTo>
                  <a:lnTo>
                    <a:pt x="121031" y="702005"/>
                  </a:lnTo>
                  <a:lnTo>
                    <a:pt x="121031" y="726782"/>
                  </a:lnTo>
                  <a:lnTo>
                    <a:pt x="60159" y="726782"/>
                  </a:lnTo>
                  <a:lnTo>
                    <a:pt x="60159" y="302196"/>
                  </a:lnTo>
                  <a:lnTo>
                    <a:pt x="473443" y="81711"/>
                  </a:lnTo>
                  <a:lnTo>
                    <a:pt x="479564" y="81711"/>
                  </a:lnTo>
                  <a:lnTo>
                    <a:pt x="892848" y="302196"/>
                  </a:lnTo>
                  <a:lnTo>
                    <a:pt x="892848" y="294030"/>
                  </a:lnTo>
                  <a:lnTo>
                    <a:pt x="494906" y="81711"/>
                  </a:lnTo>
                  <a:lnTo>
                    <a:pt x="481355" y="74485"/>
                  </a:lnTo>
                  <a:lnTo>
                    <a:pt x="480453" y="74485"/>
                  </a:lnTo>
                  <a:lnTo>
                    <a:pt x="471639" y="74485"/>
                  </a:lnTo>
                  <a:lnTo>
                    <a:pt x="52946" y="297878"/>
                  </a:lnTo>
                  <a:lnTo>
                    <a:pt x="52946" y="733996"/>
                  </a:lnTo>
                  <a:lnTo>
                    <a:pt x="128244" y="733996"/>
                  </a:lnTo>
                  <a:lnTo>
                    <a:pt x="128244" y="726782"/>
                  </a:lnTo>
                  <a:lnTo>
                    <a:pt x="128244" y="709218"/>
                  </a:lnTo>
                  <a:lnTo>
                    <a:pt x="824738" y="709218"/>
                  </a:lnTo>
                  <a:lnTo>
                    <a:pt x="824738" y="733996"/>
                  </a:lnTo>
                  <a:lnTo>
                    <a:pt x="900061" y="733996"/>
                  </a:lnTo>
                  <a:lnTo>
                    <a:pt x="900061" y="726782"/>
                  </a:lnTo>
                  <a:lnTo>
                    <a:pt x="900061" y="297878"/>
                  </a:lnTo>
                  <a:close/>
                </a:path>
                <a:path w="953134" h="822325">
                  <a:moveTo>
                    <a:pt x="952982" y="270090"/>
                  </a:moveTo>
                  <a:lnTo>
                    <a:pt x="952969" y="257479"/>
                  </a:lnTo>
                  <a:lnTo>
                    <a:pt x="948283" y="249034"/>
                  </a:lnTo>
                  <a:lnTo>
                    <a:pt x="945756" y="247675"/>
                  </a:lnTo>
                  <a:lnTo>
                    <a:pt x="945756" y="260045"/>
                  </a:lnTo>
                  <a:lnTo>
                    <a:pt x="945756" y="268960"/>
                  </a:lnTo>
                  <a:lnTo>
                    <a:pt x="945108" y="271729"/>
                  </a:lnTo>
                  <a:lnTo>
                    <a:pt x="940587" y="280111"/>
                  </a:lnTo>
                  <a:lnTo>
                    <a:pt x="934656" y="283400"/>
                  </a:lnTo>
                  <a:lnTo>
                    <a:pt x="928497" y="283400"/>
                  </a:lnTo>
                  <a:lnTo>
                    <a:pt x="925703" y="283400"/>
                  </a:lnTo>
                  <a:lnTo>
                    <a:pt x="922972" y="282740"/>
                  </a:lnTo>
                  <a:lnTo>
                    <a:pt x="491756" y="51396"/>
                  </a:lnTo>
                  <a:lnTo>
                    <a:pt x="476491" y="43218"/>
                  </a:lnTo>
                  <a:lnTo>
                    <a:pt x="30010" y="282740"/>
                  </a:lnTo>
                  <a:lnTo>
                    <a:pt x="27228" y="283400"/>
                  </a:lnTo>
                  <a:lnTo>
                    <a:pt x="18313" y="283400"/>
                  </a:lnTo>
                  <a:lnTo>
                    <a:pt x="12369" y="280111"/>
                  </a:lnTo>
                  <a:lnTo>
                    <a:pt x="7874" y="271716"/>
                  </a:lnTo>
                  <a:lnTo>
                    <a:pt x="7226" y="268960"/>
                  </a:lnTo>
                  <a:lnTo>
                    <a:pt x="7226" y="260045"/>
                  </a:lnTo>
                  <a:lnTo>
                    <a:pt x="10515" y="254088"/>
                  </a:lnTo>
                  <a:lnTo>
                    <a:pt x="469506" y="7848"/>
                  </a:lnTo>
                  <a:lnTo>
                    <a:pt x="472249" y="7226"/>
                  </a:lnTo>
                  <a:lnTo>
                    <a:pt x="475030" y="7226"/>
                  </a:lnTo>
                  <a:lnTo>
                    <a:pt x="476491" y="7277"/>
                  </a:lnTo>
                  <a:lnTo>
                    <a:pt x="477951" y="7226"/>
                  </a:lnTo>
                  <a:lnTo>
                    <a:pt x="480720" y="7226"/>
                  </a:lnTo>
                  <a:lnTo>
                    <a:pt x="483476" y="7848"/>
                  </a:lnTo>
                  <a:lnTo>
                    <a:pt x="936675" y="250977"/>
                  </a:lnTo>
                  <a:lnTo>
                    <a:pt x="942454" y="254088"/>
                  </a:lnTo>
                  <a:lnTo>
                    <a:pt x="945756" y="260045"/>
                  </a:lnTo>
                  <a:lnTo>
                    <a:pt x="945756" y="247675"/>
                  </a:lnTo>
                  <a:lnTo>
                    <a:pt x="940092" y="244614"/>
                  </a:lnTo>
                  <a:lnTo>
                    <a:pt x="497586" y="7226"/>
                  </a:lnTo>
                  <a:lnTo>
                    <a:pt x="490956" y="3670"/>
                  </a:lnTo>
                  <a:lnTo>
                    <a:pt x="485775" y="889"/>
                  </a:lnTo>
                  <a:lnTo>
                    <a:pt x="481812" y="0"/>
                  </a:lnTo>
                  <a:lnTo>
                    <a:pt x="477951" y="12"/>
                  </a:lnTo>
                  <a:lnTo>
                    <a:pt x="476491" y="50"/>
                  </a:lnTo>
                  <a:lnTo>
                    <a:pt x="475030" y="12"/>
                  </a:lnTo>
                  <a:lnTo>
                    <a:pt x="471157" y="0"/>
                  </a:lnTo>
                  <a:lnTo>
                    <a:pt x="467194" y="889"/>
                  </a:lnTo>
                  <a:lnTo>
                    <a:pt x="4686" y="249034"/>
                  </a:lnTo>
                  <a:lnTo>
                    <a:pt x="0" y="257479"/>
                  </a:lnTo>
                  <a:lnTo>
                    <a:pt x="0" y="270090"/>
                  </a:lnTo>
                  <a:lnTo>
                    <a:pt x="939" y="274066"/>
                  </a:lnTo>
                  <a:lnTo>
                    <a:pt x="7315" y="285940"/>
                  </a:lnTo>
                  <a:lnTo>
                    <a:pt x="15760" y="290614"/>
                  </a:lnTo>
                  <a:lnTo>
                    <a:pt x="28384" y="290614"/>
                  </a:lnTo>
                  <a:lnTo>
                    <a:pt x="32359" y="289674"/>
                  </a:lnTo>
                  <a:lnTo>
                    <a:pt x="44043" y="283400"/>
                  </a:lnTo>
                  <a:lnTo>
                    <a:pt x="476491" y="51396"/>
                  </a:lnTo>
                  <a:lnTo>
                    <a:pt x="920610" y="289674"/>
                  </a:lnTo>
                  <a:lnTo>
                    <a:pt x="924598" y="290614"/>
                  </a:lnTo>
                  <a:lnTo>
                    <a:pt x="937209" y="290614"/>
                  </a:lnTo>
                  <a:lnTo>
                    <a:pt x="945642" y="285940"/>
                  </a:lnTo>
                  <a:lnTo>
                    <a:pt x="947000" y="283400"/>
                  </a:lnTo>
                  <a:lnTo>
                    <a:pt x="952042" y="274066"/>
                  </a:lnTo>
                  <a:lnTo>
                    <a:pt x="952982" y="27009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53823" y="5802133"/>
              <a:ext cx="295736" cy="37400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839450" y="5749420"/>
              <a:ext cx="236220" cy="426720"/>
            </a:xfrm>
            <a:custGeom>
              <a:avLst/>
              <a:gdLst/>
              <a:ahLst/>
              <a:cxnLst/>
              <a:rect l="l" t="t" r="r" b="b"/>
              <a:pathLst>
                <a:path w="236219" h="426720">
                  <a:moveTo>
                    <a:pt x="183596" y="3810"/>
                  </a:moveTo>
                  <a:lnTo>
                    <a:pt x="52307" y="3810"/>
                  </a:lnTo>
                  <a:lnTo>
                    <a:pt x="44978" y="5080"/>
                  </a:lnTo>
                  <a:lnTo>
                    <a:pt x="37620" y="7620"/>
                  </a:lnTo>
                  <a:lnTo>
                    <a:pt x="30239" y="8890"/>
                  </a:lnTo>
                  <a:lnTo>
                    <a:pt x="25297" y="10160"/>
                  </a:lnTo>
                  <a:lnTo>
                    <a:pt x="20292" y="12700"/>
                  </a:lnTo>
                  <a:lnTo>
                    <a:pt x="15057" y="15240"/>
                  </a:lnTo>
                  <a:lnTo>
                    <a:pt x="12533" y="16510"/>
                  </a:lnTo>
                  <a:lnTo>
                    <a:pt x="9779" y="17780"/>
                  </a:lnTo>
                  <a:lnTo>
                    <a:pt x="6847" y="20320"/>
                  </a:lnTo>
                  <a:lnTo>
                    <a:pt x="4806" y="22860"/>
                  </a:lnTo>
                  <a:lnTo>
                    <a:pt x="3664" y="24130"/>
                  </a:lnTo>
                  <a:lnTo>
                    <a:pt x="2421" y="25413"/>
                  </a:lnTo>
                  <a:lnTo>
                    <a:pt x="931" y="27940"/>
                  </a:lnTo>
                  <a:lnTo>
                    <a:pt x="31" y="30480"/>
                  </a:lnTo>
                  <a:lnTo>
                    <a:pt x="0" y="351790"/>
                  </a:lnTo>
                  <a:lnTo>
                    <a:pt x="178" y="353060"/>
                  </a:lnTo>
                  <a:lnTo>
                    <a:pt x="9559" y="378460"/>
                  </a:lnTo>
                  <a:lnTo>
                    <a:pt x="14044" y="386080"/>
                  </a:lnTo>
                  <a:lnTo>
                    <a:pt x="44227" y="411480"/>
                  </a:lnTo>
                  <a:lnTo>
                    <a:pt x="88104" y="425450"/>
                  </a:lnTo>
                  <a:lnTo>
                    <a:pt x="103060" y="426720"/>
                  </a:lnTo>
                  <a:lnTo>
                    <a:pt x="121535" y="426720"/>
                  </a:lnTo>
                  <a:lnTo>
                    <a:pt x="121535" y="424180"/>
                  </a:lnTo>
                  <a:lnTo>
                    <a:pt x="114321" y="424180"/>
                  </a:lnTo>
                  <a:lnTo>
                    <a:pt x="114321" y="420051"/>
                  </a:lnTo>
                  <a:lnTo>
                    <a:pt x="74930" y="415290"/>
                  </a:lnTo>
                  <a:lnTo>
                    <a:pt x="35318" y="397510"/>
                  </a:lnTo>
                  <a:lnTo>
                    <a:pt x="15790" y="374650"/>
                  </a:lnTo>
                  <a:lnTo>
                    <a:pt x="13277" y="370840"/>
                  </a:lnTo>
                  <a:lnTo>
                    <a:pt x="11182" y="365760"/>
                  </a:lnTo>
                  <a:lnTo>
                    <a:pt x="8826" y="359410"/>
                  </a:lnTo>
                  <a:lnTo>
                    <a:pt x="8198" y="356870"/>
                  </a:lnTo>
                  <a:lnTo>
                    <a:pt x="7931" y="355600"/>
                  </a:lnTo>
                  <a:lnTo>
                    <a:pt x="4135" y="355600"/>
                  </a:lnTo>
                  <a:lnTo>
                    <a:pt x="7685" y="354330"/>
                  </a:lnTo>
                  <a:lnTo>
                    <a:pt x="7340" y="353060"/>
                  </a:lnTo>
                  <a:lnTo>
                    <a:pt x="7238" y="33004"/>
                  </a:lnTo>
                  <a:lnTo>
                    <a:pt x="7737" y="30480"/>
                  </a:lnTo>
                  <a:lnTo>
                    <a:pt x="8638" y="29210"/>
                  </a:lnTo>
                  <a:lnTo>
                    <a:pt x="5528" y="27940"/>
                  </a:lnTo>
                  <a:lnTo>
                    <a:pt x="9423" y="27940"/>
                  </a:lnTo>
                  <a:lnTo>
                    <a:pt x="10125" y="26670"/>
                  </a:lnTo>
                  <a:lnTo>
                    <a:pt x="11853" y="25400"/>
                  </a:lnTo>
                  <a:lnTo>
                    <a:pt x="11633" y="25400"/>
                  </a:lnTo>
                  <a:lnTo>
                    <a:pt x="9298" y="22860"/>
                  </a:lnTo>
                  <a:lnTo>
                    <a:pt x="16030" y="22860"/>
                  </a:lnTo>
                  <a:lnTo>
                    <a:pt x="18365" y="21590"/>
                  </a:lnTo>
                  <a:lnTo>
                    <a:pt x="16722" y="17780"/>
                  </a:lnTo>
                  <a:lnTo>
                    <a:pt x="27527" y="17780"/>
                  </a:lnTo>
                  <a:lnTo>
                    <a:pt x="32239" y="16510"/>
                  </a:lnTo>
                  <a:lnTo>
                    <a:pt x="39292" y="13970"/>
                  </a:lnTo>
                  <a:lnTo>
                    <a:pt x="60605" y="10160"/>
                  </a:lnTo>
                  <a:lnTo>
                    <a:pt x="103575" y="6350"/>
                  </a:lnTo>
                  <a:lnTo>
                    <a:pt x="194603" y="6350"/>
                  </a:lnTo>
                  <a:lnTo>
                    <a:pt x="190924" y="5080"/>
                  </a:lnTo>
                  <a:lnTo>
                    <a:pt x="183596" y="3810"/>
                  </a:lnTo>
                  <a:close/>
                </a:path>
                <a:path w="236219" h="426720">
                  <a:moveTo>
                    <a:pt x="114321" y="420051"/>
                  </a:moveTo>
                  <a:lnTo>
                    <a:pt x="114321" y="424180"/>
                  </a:lnTo>
                  <a:lnTo>
                    <a:pt x="117923" y="424180"/>
                  </a:lnTo>
                  <a:lnTo>
                    <a:pt x="117933" y="420370"/>
                  </a:lnTo>
                  <a:lnTo>
                    <a:pt x="114321" y="420051"/>
                  </a:lnTo>
                  <a:close/>
                </a:path>
                <a:path w="236219" h="426720">
                  <a:moveTo>
                    <a:pt x="114321" y="413691"/>
                  </a:moveTo>
                  <a:lnTo>
                    <a:pt x="114321" y="420051"/>
                  </a:lnTo>
                  <a:lnTo>
                    <a:pt x="117933" y="420370"/>
                  </a:lnTo>
                  <a:lnTo>
                    <a:pt x="117923" y="424180"/>
                  </a:lnTo>
                  <a:lnTo>
                    <a:pt x="121535" y="424180"/>
                  </a:lnTo>
                  <a:lnTo>
                    <a:pt x="121535" y="414020"/>
                  </a:lnTo>
                  <a:lnTo>
                    <a:pt x="117923" y="414020"/>
                  </a:lnTo>
                  <a:lnTo>
                    <a:pt x="114321" y="413691"/>
                  </a:lnTo>
                  <a:close/>
                </a:path>
                <a:path w="236219" h="426720">
                  <a:moveTo>
                    <a:pt x="117923" y="410210"/>
                  </a:moveTo>
                  <a:lnTo>
                    <a:pt x="114321" y="410210"/>
                  </a:lnTo>
                  <a:lnTo>
                    <a:pt x="114321" y="413691"/>
                  </a:lnTo>
                  <a:lnTo>
                    <a:pt x="117923" y="414020"/>
                  </a:lnTo>
                  <a:lnTo>
                    <a:pt x="117923" y="410210"/>
                  </a:lnTo>
                  <a:close/>
                </a:path>
                <a:path w="236219" h="426720">
                  <a:moveTo>
                    <a:pt x="121535" y="410210"/>
                  </a:moveTo>
                  <a:lnTo>
                    <a:pt x="117923" y="410210"/>
                  </a:lnTo>
                  <a:lnTo>
                    <a:pt x="117923" y="414020"/>
                  </a:lnTo>
                  <a:lnTo>
                    <a:pt x="121535" y="414020"/>
                  </a:lnTo>
                  <a:lnTo>
                    <a:pt x="121535" y="410210"/>
                  </a:lnTo>
                  <a:close/>
                </a:path>
                <a:path w="236219" h="426720">
                  <a:moveTo>
                    <a:pt x="13559" y="44450"/>
                  </a:moveTo>
                  <a:lnTo>
                    <a:pt x="13559" y="351790"/>
                  </a:lnTo>
                  <a:lnTo>
                    <a:pt x="13884" y="353060"/>
                  </a:lnTo>
                  <a:lnTo>
                    <a:pt x="14313" y="355600"/>
                  </a:lnTo>
                  <a:lnTo>
                    <a:pt x="14941" y="356870"/>
                  </a:lnTo>
                  <a:lnTo>
                    <a:pt x="15612" y="359410"/>
                  </a:lnTo>
                  <a:lnTo>
                    <a:pt x="18952" y="368300"/>
                  </a:lnTo>
                  <a:lnTo>
                    <a:pt x="50689" y="400050"/>
                  </a:lnTo>
                  <a:lnTo>
                    <a:pt x="90060" y="411480"/>
                  </a:lnTo>
                  <a:lnTo>
                    <a:pt x="114321" y="413691"/>
                  </a:lnTo>
                  <a:lnTo>
                    <a:pt x="114321" y="410210"/>
                  </a:lnTo>
                  <a:lnTo>
                    <a:pt x="121535" y="410210"/>
                  </a:lnTo>
                  <a:lnTo>
                    <a:pt x="121535" y="406400"/>
                  </a:lnTo>
                  <a:lnTo>
                    <a:pt x="104423" y="406400"/>
                  </a:lnTo>
                  <a:lnTo>
                    <a:pt x="91111" y="405130"/>
                  </a:lnTo>
                  <a:lnTo>
                    <a:pt x="50166" y="391160"/>
                  </a:lnTo>
                  <a:lnTo>
                    <a:pt x="23716" y="360680"/>
                  </a:lnTo>
                  <a:lnTo>
                    <a:pt x="21318" y="353060"/>
                  </a:lnTo>
                  <a:lnTo>
                    <a:pt x="20952" y="351790"/>
                  </a:lnTo>
                  <a:lnTo>
                    <a:pt x="20721" y="350520"/>
                  </a:lnTo>
                  <a:lnTo>
                    <a:pt x="20774" y="55929"/>
                  </a:lnTo>
                  <a:lnTo>
                    <a:pt x="20585" y="55880"/>
                  </a:lnTo>
                  <a:lnTo>
                    <a:pt x="15601" y="53340"/>
                  </a:lnTo>
                  <a:lnTo>
                    <a:pt x="17161" y="50800"/>
                  </a:lnTo>
                  <a:lnTo>
                    <a:pt x="27643" y="50800"/>
                  </a:lnTo>
                  <a:lnTo>
                    <a:pt x="23224" y="49530"/>
                  </a:lnTo>
                  <a:lnTo>
                    <a:pt x="13559" y="44450"/>
                  </a:lnTo>
                  <a:close/>
                </a:path>
                <a:path w="236219" h="426720">
                  <a:moveTo>
                    <a:pt x="7666" y="354336"/>
                  </a:moveTo>
                  <a:lnTo>
                    <a:pt x="4135" y="355600"/>
                  </a:lnTo>
                  <a:lnTo>
                    <a:pt x="7931" y="355600"/>
                  </a:lnTo>
                  <a:lnTo>
                    <a:pt x="7666" y="354336"/>
                  </a:lnTo>
                  <a:close/>
                </a:path>
                <a:path w="236219" h="426720">
                  <a:moveTo>
                    <a:pt x="222317" y="50800"/>
                  </a:moveTo>
                  <a:lnTo>
                    <a:pt x="218705" y="50800"/>
                  </a:lnTo>
                  <a:lnTo>
                    <a:pt x="220286" y="53340"/>
                  </a:lnTo>
                  <a:lnTo>
                    <a:pt x="215323" y="55880"/>
                  </a:lnTo>
                  <a:lnTo>
                    <a:pt x="215134" y="55929"/>
                  </a:lnTo>
                  <a:lnTo>
                    <a:pt x="215103" y="83820"/>
                  </a:lnTo>
                  <a:lnTo>
                    <a:pt x="225228" y="74930"/>
                  </a:lnTo>
                  <a:lnTo>
                    <a:pt x="218705" y="74930"/>
                  </a:lnTo>
                  <a:lnTo>
                    <a:pt x="216297" y="72390"/>
                  </a:lnTo>
                  <a:lnTo>
                    <a:pt x="220663" y="68580"/>
                  </a:lnTo>
                  <a:lnTo>
                    <a:pt x="222227" y="67310"/>
                  </a:lnTo>
                  <a:lnTo>
                    <a:pt x="222317" y="50800"/>
                  </a:lnTo>
                  <a:close/>
                </a:path>
                <a:path w="236219" h="426720">
                  <a:moveTo>
                    <a:pt x="222317" y="67236"/>
                  </a:moveTo>
                  <a:lnTo>
                    <a:pt x="220663" y="68580"/>
                  </a:lnTo>
                  <a:lnTo>
                    <a:pt x="216297" y="72390"/>
                  </a:lnTo>
                  <a:lnTo>
                    <a:pt x="218705" y="74930"/>
                  </a:lnTo>
                  <a:lnTo>
                    <a:pt x="222317" y="74930"/>
                  </a:lnTo>
                  <a:lnTo>
                    <a:pt x="222317" y="67236"/>
                  </a:lnTo>
                  <a:close/>
                </a:path>
                <a:path w="236219" h="426720">
                  <a:moveTo>
                    <a:pt x="235877" y="62230"/>
                  </a:moveTo>
                  <a:lnTo>
                    <a:pt x="230254" y="62230"/>
                  </a:lnTo>
                  <a:lnTo>
                    <a:pt x="232265" y="64770"/>
                  </a:lnTo>
                  <a:lnTo>
                    <a:pt x="225354" y="64770"/>
                  </a:lnTo>
                  <a:lnTo>
                    <a:pt x="222317" y="67236"/>
                  </a:lnTo>
                  <a:lnTo>
                    <a:pt x="222317" y="74930"/>
                  </a:lnTo>
                  <a:lnTo>
                    <a:pt x="225228" y="74930"/>
                  </a:lnTo>
                  <a:lnTo>
                    <a:pt x="229657" y="71120"/>
                  </a:lnTo>
                  <a:lnTo>
                    <a:pt x="235877" y="67310"/>
                  </a:lnTo>
                  <a:lnTo>
                    <a:pt x="235877" y="64770"/>
                  </a:lnTo>
                  <a:lnTo>
                    <a:pt x="228652" y="64770"/>
                  </a:lnTo>
                  <a:lnTo>
                    <a:pt x="228652" y="63060"/>
                  </a:lnTo>
                  <a:lnTo>
                    <a:pt x="235877" y="63060"/>
                  </a:lnTo>
                  <a:lnTo>
                    <a:pt x="235877" y="62230"/>
                  </a:lnTo>
                  <a:close/>
                </a:path>
                <a:path w="236219" h="426720">
                  <a:moveTo>
                    <a:pt x="27643" y="50800"/>
                  </a:moveTo>
                  <a:lnTo>
                    <a:pt x="20774" y="50800"/>
                  </a:lnTo>
                  <a:lnTo>
                    <a:pt x="20804" y="55937"/>
                  </a:lnTo>
                  <a:lnTo>
                    <a:pt x="30229" y="58420"/>
                  </a:lnTo>
                  <a:lnTo>
                    <a:pt x="37616" y="60960"/>
                  </a:lnTo>
                  <a:lnTo>
                    <a:pt x="59589" y="64770"/>
                  </a:lnTo>
                  <a:lnTo>
                    <a:pt x="103382" y="68580"/>
                  </a:lnTo>
                  <a:lnTo>
                    <a:pt x="132539" y="68580"/>
                  </a:lnTo>
                  <a:lnTo>
                    <a:pt x="176287" y="64770"/>
                  </a:lnTo>
                  <a:lnTo>
                    <a:pt x="198282" y="60960"/>
                  </a:lnTo>
                  <a:lnTo>
                    <a:pt x="89234" y="60960"/>
                  </a:lnTo>
                  <a:lnTo>
                    <a:pt x="74901" y="59690"/>
                  </a:lnTo>
                  <a:lnTo>
                    <a:pt x="60595" y="57150"/>
                  </a:lnTo>
                  <a:lnTo>
                    <a:pt x="53476" y="57150"/>
                  </a:lnTo>
                  <a:lnTo>
                    <a:pt x="46371" y="55880"/>
                  </a:lnTo>
                  <a:lnTo>
                    <a:pt x="39283" y="53340"/>
                  </a:lnTo>
                  <a:lnTo>
                    <a:pt x="32218" y="52070"/>
                  </a:lnTo>
                  <a:lnTo>
                    <a:pt x="27643" y="50800"/>
                  </a:lnTo>
                  <a:close/>
                </a:path>
                <a:path w="236219" h="426720">
                  <a:moveTo>
                    <a:pt x="230254" y="62230"/>
                  </a:moveTo>
                  <a:lnTo>
                    <a:pt x="228652" y="63060"/>
                  </a:lnTo>
                  <a:lnTo>
                    <a:pt x="228652" y="64770"/>
                  </a:lnTo>
                  <a:lnTo>
                    <a:pt x="232265" y="64770"/>
                  </a:lnTo>
                  <a:lnTo>
                    <a:pt x="230254" y="62230"/>
                  </a:lnTo>
                  <a:close/>
                </a:path>
                <a:path w="236219" h="426720">
                  <a:moveTo>
                    <a:pt x="233249" y="25400"/>
                  </a:moveTo>
                  <a:lnTo>
                    <a:pt x="224202" y="25400"/>
                  </a:lnTo>
                  <a:lnTo>
                    <a:pt x="227176" y="29210"/>
                  </a:lnTo>
                  <a:lnTo>
                    <a:pt x="227972" y="30480"/>
                  </a:lnTo>
                  <a:lnTo>
                    <a:pt x="228673" y="31750"/>
                  </a:lnTo>
                  <a:lnTo>
                    <a:pt x="228652" y="63060"/>
                  </a:lnTo>
                  <a:lnTo>
                    <a:pt x="230254" y="62230"/>
                  </a:lnTo>
                  <a:lnTo>
                    <a:pt x="235877" y="62230"/>
                  </a:lnTo>
                  <a:lnTo>
                    <a:pt x="235867" y="30480"/>
                  </a:lnTo>
                  <a:lnTo>
                    <a:pt x="234704" y="27940"/>
                  </a:lnTo>
                  <a:lnTo>
                    <a:pt x="233977" y="26670"/>
                  </a:lnTo>
                  <a:lnTo>
                    <a:pt x="230212" y="26670"/>
                  </a:lnTo>
                  <a:lnTo>
                    <a:pt x="233249" y="25400"/>
                  </a:lnTo>
                  <a:close/>
                </a:path>
                <a:path w="236219" h="426720">
                  <a:moveTo>
                    <a:pt x="222317" y="44450"/>
                  </a:moveTo>
                  <a:lnTo>
                    <a:pt x="212674" y="49530"/>
                  </a:lnTo>
                  <a:lnTo>
                    <a:pt x="208255" y="50800"/>
                  </a:lnTo>
                  <a:lnTo>
                    <a:pt x="203648" y="52070"/>
                  </a:lnTo>
                  <a:lnTo>
                    <a:pt x="196609" y="53340"/>
                  </a:lnTo>
                  <a:lnTo>
                    <a:pt x="189536" y="55880"/>
                  </a:lnTo>
                  <a:lnTo>
                    <a:pt x="182427" y="57150"/>
                  </a:lnTo>
                  <a:lnTo>
                    <a:pt x="175282" y="57150"/>
                  </a:lnTo>
                  <a:lnTo>
                    <a:pt x="160980" y="59690"/>
                  </a:lnTo>
                  <a:lnTo>
                    <a:pt x="146660" y="60960"/>
                  </a:lnTo>
                  <a:lnTo>
                    <a:pt x="198282" y="60960"/>
                  </a:lnTo>
                  <a:lnTo>
                    <a:pt x="205648" y="58420"/>
                  </a:lnTo>
                  <a:lnTo>
                    <a:pt x="215103" y="55937"/>
                  </a:lnTo>
                  <a:lnTo>
                    <a:pt x="215103" y="50800"/>
                  </a:lnTo>
                  <a:lnTo>
                    <a:pt x="222317" y="50800"/>
                  </a:lnTo>
                  <a:lnTo>
                    <a:pt x="222317" y="44450"/>
                  </a:lnTo>
                  <a:close/>
                </a:path>
                <a:path w="236219" h="426720">
                  <a:moveTo>
                    <a:pt x="218705" y="50800"/>
                  </a:moveTo>
                  <a:lnTo>
                    <a:pt x="215103" y="50800"/>
                  </a:lnTo>
                  <a:lnTo>
                    <a:pt x="215103" y="55937"/>
                  </a:lnTo>
                  <a:lnTo>
                    <a:pt x="215323" y="55880"/>
                  </a:lnTo>
                  <a:lnTo>
                    <a:pt x="220286" y="53340"/>
                  </a:lnTo>
                  <a:lnTo>
                    <a:pt x="218705" y="50800"/>
                  </a:lnTo>
                  <a:close/>
                </a:path>
                <a:path w="236219" h="426720">
                  <a:moveTo>
                    <a:pt x="20774" y="50800"/>
                  </a:moveTo>
                  <a:lnTo>
                    <a:pt x="17161" y="50800"/>
                  </a:lnTo>
                  <a:lnTo>
                    <a:pt x="15601" y="53340"/>
                  </a:lnTo>
                  <a:lnTo>
                    <a:pt x="20585" y="55880"/>
                  </a:lnTo>
                  <a:lnTo>
                    <a:pt x="20774" y="55929"/>
                  </a:lnTo>
                  <a:lnTo>
                    <a:pt x="20774" y="50800"/>
                  </a:lnTo>
                  <a:close/>
                </a:path>
                <a:path w="236219" h="426720">
                  <a:moveTo>
                    <a:pt x="174392" y="50800"/>
                  </a:moveTo>
                  <a:lnTo>
                    <a:pt x="61505" y="50800"/>
                  </a:lnTo>
                  <a:lnTo>
                    <a:pt x="75530" y="53340"/>
                  </a:lnTo>
                  <a:lnTo>
                    <a:pt x="89638" y="54610"/>
                  </a:lnTo>
                  <a:lnTo>
                    <a:pt x="146258" y="54610"/>
                  </a:lnTo>
                  <a:lnTo>
                    <a:pt x="160366" y="53340"/>
                  </a:lnTo>
                  <a:lnTo>
                    <a:pt x="174392" y="50800"/>
                  </a:lnTo>
                  <a:close/>
                </a:path>
                <a:path w="236219" h="426720">
                  <a:moveTo>
                    <a:pt x="132096" y="12700"/>
                  </a:moveTo>
                  <a:lnTo>
                    <a:pt x="103780" y="12700"/>
                  </a:lnTo>
                  <a:lnTo>
                    <a:pt x="61516" y="16510"/>
                  </a:lnTo>
                  <a:lnTo>
                    <a:pt x="40726" y="20320"/>
                  </a:lnTo>
                  <a:lnTo>
                    <a:pt x="33988" y="22860"/>
                  </a:lnTo>
                  <a:lnTo>
                    <a:pt x="25106" y="25413"/>
                  </a:lnTo>
                  <a:lnTo>
                    <a:pt x="14853" y="31802"/>
                  </a:lnTo>
                  <a:lnTo>
                    <a:pt x="12676" y="34282"/>
                  </a:lnTo>
                  <a:lnTo>
                    <a:pt x="14889" y="36830"/>
                  </a:lnTo>
                  <a:lnTo>
                    <a:pt x="15842" y="38100"/>
                  </a:lnTo>
                  <a:lnTo>
                    <a:pt x="17360" y="39370"/>
                  </a:lnTo>
                  <a:lnTo>
                    <a:pt x="19224" y="40640"/>
                  </a:lnTo>
                  <a:lnTo>
                    <a:pt x="25140" y="43180"/>
                  </a:lnTo>
                  <a:lnTo>
                    <a:pt x="33978" y="45720"/>
                  </a:lnTo>
                  <a:lnTo>
                    <a:pt x="40722" y="46990"/>
                  </a:lnTo>
                  <a:lnTo>
                    <a:pt x="47588" y="49530"/>
                  </a:lnTo>
                  <a:lnTo>
                    <a:pt x="54532" y="50800"/>
                  </a:lnTo>
                  <a:lnTo>
                    <a:pt x="181370" y="50800"/>
                  </a:lnTo>
                  <a:lnTo>
                    <a:pt x="188312" y="49530"/>
                  </a:lnTo>
                  <a:lnTo>
                    <a:pt x="191742" y="48260"/>
                  </a:lnTo>
                  <a:lnTo>
                    <a:pt x="117975" y="48260"/>
                  </a:lnTo>
                  <a:lnTo>
                    <a:pt x="104006" y="46990"/>
                  </a:lnTo>
                  <a:lnTo>
                    <a:pt x="90082" y="46990"/>
                  </a:lnTo>
                  <a:lnTo>
                    <a:pt x="62511" y="44450"/>
                  </a:lnTo>
                  <a:lnTo>
                    <a:pt x="35977" y="39370"/>
                  </a:lnTo>
                  <a:lnTo>
                    <a:pt x="27747" y="36830"/>
                  </a:lnTo>
                  <a:lnTo>
                    <a:pt x="20114" y="36830"/>
                  </a:lnTo>
                  <a:lnTo>
                    <a:pt x="18716" y="35560"/>
                  </a:lnTo>
                  <a:lnTo>
                    <a:pt x="18240" y="35560"/>
                  </a:lnTo>
                  <a:lnTo>
                    <a:pt x="18413" y="35284"/>
                  </a:lnTo>
                  <a:lnTo>
                    <a:pt x="17327" y="34282"/>
                  </a:lnTo>
                  <a:lnTo>
                    <a:pt x="18462" y="33255"/>
                  </a:lnTo>
                  <a:lnTo>
                    <a:pt x="18240" y="33020"/>
                  </a:lnTo>
                  <a:lnTo>
                    <a:pt x="18721" y="33020"/>
                  </a:lnTo>
                  <a:lnTo>
                    <a:pt x="20125" y="31750"/>
                  </a:lnTo>
                  <a:lnTo>
                    <a:pt x="23580" y="31750"/>
                  </a:lnTo>
                  <a:lnTo>
                    <a:pt x="22784" y="30480"/>
                  </a:lnTo>
                  <a:lnTo>
                    <a:pt x="31800" y="30480"/>
                  </a:lnTo>
                  <a:lnTo>
                    <a:pt x="35988" y="29210"/>
                  </a:lnTo>
                  <a:lnTo>
                    <a:pt x="55715" y="25400"/>
                  </a:lnTo>
                  <a:lnTo>
                    <a:pt x="76242" y="21590"/>
                  </a:lnTo>
                  <a:lnTo>
                    <a:pt x="90078" y="21590"/>
                  </a:lnTo>
                  <a:lnTo>
                    <a:pt x="103989" y="20320"/>
                  </a:lnTo>
                  <a:lnTo>
                    <a:pt x="195178" y="20320"/>
                  </a:lnTo>
                  <a:lnTo>
                    <a:pt x="174403" y="16510"/>
                  </a:lnTo>
                  <a:lnTo>
                    <a:pt x="132096" y="12700"/>
                  </a:lnTo>
                  <a:close/>
                </a:path>
                <a:path w="236219" h="426720">
                  <a:moveTo>
                    <a:pt x="213090" y="34296"/>
                  </a:moveTo>
                  <a:lnTo>
                    <a:pt x="173387" y="44450"/>
                  </a:lnTo>
                  <a:lnTo>
                    <a:pt x="145818" y="46990"/>
                  </a:lnTo>
                  <a:lnTo>
                    <a:pt x="131906" y="46990"/>
                  </a:lnTo>
                  <a:lnTo>
                    <a:pt x="117975" y="48260"/>
                  </a:lnTo>
                  <a:lnTo>
                    <a:pt x="191742" y="48260"/>
                  </a:lnTo>
                  <a:lnTo>
                    <a:pt x="195173" y="46990"/>
                  </a:lnTo>
                  <a:lnTo>
                    <a:pt x="201910" y="45720"/>
                  </a:lnTo>
                  <a:lnTo>
                    <a:pt x="221281" y="36830"/>
                  </a:lnTo>
                  <a:lnTo>
                    <a:pt x="215941" y="36830"/>
                  </a:lnTo>
                  <a:lnTo>
                    <a:pt x="215040" y="35560"/>
                  </a:lnTo>
                  <a:lnTo>
                    <a:pt x="214558" y="35560"/>
                  </a:lnTo>
                  <a:lnTo>
                    <a:pt x="213090" y="34296"/>
                  </a:lnTo>
                  <a:close/>
                </a:path>
                <a:path w="236219" h="426720">
                  <a:moveTo>
                    <a:pt x="19214" y="34051"/>
                  </a:moveTo>
                  <a:lnTo>
                    <a:pt x="18418" y="35284"/>
                  </a:lnTo>
                  <a:lnTo>
                    <a:pt x="20114" y="36830"/>
                  </a:lnTo>
                  <a:lnTo>
                    <a:pt x="20700" y="35560"/>
                  </a:lnTo>
                  <a:lnTo>
                    <a:pt x="19214" y="34051"/>
                  </a:lnTo>
                  <a:close/>
                </a:path>
                <a:path w="236219" h="426720">
                  <a:moveTo>
                    <a:pt x="20666" y="31802"/>
                  </a:moveTo>
                  <a:lnTo>
                    <a:pt x="19258" y="33983"/>
                  </a:lnTo>
                  <a:lnTo>
                    <a:pt x="20700" y="35560"/>
                  </a:lnTo>
                  <a:lnTo>
                    <a:pt x="20177" y="36830"/>
                  </a:lnTo>
                  <a:lnTo>
                    <a:pt x="27747" y="36830"/>
                  </a:lnTo>
                  <a:lnTo>
                    <a:pt x="25287" y="35560"/>
                  </a:lnTo>
                  <a:lnTo>
                    <a:pt x="21329" y="35560"/>
                  </a:lnTo>
                  <a:lnTo>
                    <a:pt x="22770" y="34346"/>
                  </a:lnTo>
                  <a:lnTo>
                    <a:pt x="21320" y="33004"/>
                  </a:lnTo>
                  <a:lnTo>
                    <a:pt x="20666" y="31802"/>
                  </a:lnTo>
                  <a:close/>
                </a:path>
                <a:path w="236219" h="426720">
                  <a:moveTo>
                    <a:pt x="216357" y="34282"/>
                  </a:moveTo>
                  <a:lnTo>
                    <a:pt x="215040" y="35560"/>
                  </a:lnTo>
                  <a:lnTo>
                    <a:pt x="215941" y="36830"/>
                  </a:lnTo>
                  <a:lnTo>
                    <a:pt x="217249" y="35560"/>
                  </a:lnTo>
                  <a:lnTo>
                    <a:pt x="215291" y="35560"/>
                  </a:lnTo>
                  <a:lnTo>
                    <a:pt x="216422" y="34346"/>
                  </a:lnTo>
                  <a:close/>
                </a:path>
                <a:path w="236219" h="426720">
                  <a:moveTo>
                    <a:pt x="217455" y="35360"/>
                  </a:moveTo>
                  <a:lnTo>
                    <a:pt x="215941" y="36830"/>
                  </a:lnTo>
                  <a:lnTo>
                    <a:pt x="221281" y="36830"/>
                  </a:lnTo>
                  <a:lnTo>
                    <a:pt x="222422" y="35560"/>
                  </a:lnTo>
                  <a:lnTo>
                    <a:pt x="217658" y="35560"/>
                  </a:lnTo>
                  <a:lnTo>
                    <a:pt x="217455" y="35360"/>
                  </a:lnTo>
                  <a:close/>
                </a:path>
                <a:path w="236219" h="426720">
                  <a:moveTo>
                    <a:pt x="18416" y="35287"/>
                  </a:moveTo>
                  <a:lnTo>
                    <a:pt x="18240" y="35560"/>
                  </a:lnTo>
                  <a:lnTo>
                    <a:pt x="18716" y="35560"/>
                  </a:lnTo>
                  <a:lnTo>
                    <a:pt x="18416" y="35287"/>
                  </a:lnTo>
                  <a:close/>
                </a:path>
                <a:path w="236219" h="426720">
                  <a:moveTo>
                    <a:pt x="19224" y="34036"/>
                  </a:moveTo>
                  <a:lnTo>
                    <a:pt x="20638" y="35560"/>
                  </a:lnTo>
                  <a:lnTo>
                    <a:pt x="19224" y="34036"/>
                  </a:lnTo>
                  <a:close/>
                </a:path>
                <a:path w="236219" h="426720">
                  <a:moveTo>
                    <a:pt x="22833" y="34293"/>
                  </a:moveTo>
                  <a:lnTo>
                    <a:pt x="21329" y="35560"/>
                  </a:lnTo>
                  <a:lnTo>
                    <a:pt x="25287" y="35560"/>
                  </a:lnTo>
                  <a:lnTo>
                    <a:pt x="22833" y="34293"/>
                  </a:lnTo>
                  <a:close/>
                </a:path>
                <a:path w="236219" h="426720">
                  <a:moveTo>
                    <a:pt x="215260" y="31750"/>
                  </a:moveTo>
                  <a:lnTo>
                    <a:pt x="214579" y="33020"/>
                  </a:lnTo>
                  <a:lnTo>
                    <a:pt x="213112" y="34282"/>
                  </a:lnTo>
                  <a:lnTo>
                    <a:pt x="214558" y="35560"/>
                  </a:lnTo>
                  <a:lnTo>
                    <a:pt x="215040" y="35560"/>
                  </a:lnTo>
                  <a:lnTo>
                    <a:pt x="216357" y="34282"/>
                  </a:lnTo>
                  <a:lnTo>
                    <a:pt x="215071" y="33020"/>
                  </a:lnTo>
                  <a:lnTo>
                    <a:pt x="215595" y="32281"/>
                  </a:lnTo>
                  <a:lnTo>
                    <a:pt x="215260" y="31750"/>
                  </a:lnTo>
                  <a:close/>
                </a:path>
                <a:path w="236219" h="426720">
                  <a:moveTo>
                    <a:pt x="216422" y="34346"/>
                  </a:moveTo>
                  <a:lnTo>
                    <a:pt x="215291" y="35560"/>
                  </a:lnTo>
                  <a:lnTo>
                    <a:pt x="217249" y="35560"/>
                  </a:lnTo>
                  <a:lnTo>
                    <a:pt x="217455" y="35360"/>
                  </a:lnTo>
                  <a:lnTo>
                    <a:pt x="216422" y="34346"/>
                  </a:lnTo>
                  <a:close/>
                </a:path>
                <a:path w="236219" h="426720">
                  <a:moveTo>
                    <a:pt x="217503" y="35313"/>
                  </a:moveTo>
                  <a:lnTo>
                    <a:pt x="217658" y="35560"/>
                  </a:lnTo>
                  <a:lnTo>
                    <a:pt x="217503" y="35313"/>
                  </a:lnTo>
                  <a:close/>
                </a:path>
                <a:path w="236219" h="426720">
                  <a:moveTo>
                    <a:pt x="221176" y="31750"/>
                  </a:moveTo>
                  <a:lnTo>
                    <a:pt x="217533" y="35284"/>
                  </a:lnTo>
                  <a:lnTo>
                    <a:pt x="217658" y="35560"/>
                  </a:lnTo>
                  <a:lnTo>
                    <a:pt x="222422" y="35560"/>
                  </a:lnTo>
                  <a:lnTo>
                    <a:pt x="223556" y="34282"/>
                  </a:lnTo>
                  <a:lnTo>
                    <a:pt x="221176" y="31750"/>
                  </a:lnTo>
                  <a:close/>
                </a:path>
                <a:path w="236219" h="426720">
                  <a:moveTo>
                    <a:pt x="216704" y="34044"/>
                  </a:moveTo>
                  <a:lnTo>
                    <a:pt x="216422" y="34346"/>
                  </a:lnTo>
                  <a:lnTo>
                    <a:pt x="217455" y="35360"/>
                  </a:lnTo>
                  <a:lnTo>
                    <a:pt x="216704" y="34044"/>
                  </a:lnTo>
                  <a:close/>
                </a:path>
                <a:path w="236219" h="426720">
                  <a:moveTo>
                    <a:pt x="217470" y="33221"/>
                  </a:moveTo>
                  <a:lnTo>
                    <a:pt x="216709" y="34051"/>
                  </a:lnTo>
                  <a:lnTo>
                    <a:pt x="217503" y="35313"/>
                  </a:lnTo>
                  <a:lnTo>
                    <a:pt x="218550" y="34282"/>
                  </a:lnTo>
                  <a:lnTo>
                    <a:pt x="217470" y="33221"/>
                  </a:lnTo>
                  <a:close/>
                </a:path>
                <a:path w="236219" h="426720">
                  <a:moveTo>
                    <a:pt x="19199" y="34036"/>
                  </a:moveTo>
                  <a:lnTo>
                    <a:pt x="18416" y="35287"/>
                  </a:lnTo>
                  <a:lnTo>
                    <a:pt x="19214" y="34051"/>
                  </a:lnTo>
                  <a:close/>
                </a:path>
                <a:path w="236219" h="426720">
                  <a:moveTo>
                    <a:pt x="18462" y="33255"/>
                  </a:moveTo>
                  <a:lnTo>
                    <a:pt x="17327" y="34282"/>
                  </a:lnTo>
                  <a:lnTo>
                    <a:pt x="18413" y="35284"/>
                  </a:lnTo>
                  <a:lnTo>
                    <a:pt x="19189" y="34051"/>
                  </a:lnTo>
                  <a:lnTo>
                    <a:pt x="18462" y="33255"/>
                  </a:lnTo>
                  <a:close/>
                </a:path>
                <a:path w="236219" h="426720">
                  <a:moveTo>
                    <a:pt x="216665" y="33983"/>
                  </a:moveTo>
                  <a:lnTo>
                    <a:pt x="216357" y="34282"/>
                  </a:lnTo>
                  <a:lnTo>
                    <a:pt x="216696" y="34051"/>
                  </a:lnTo>
                  <a:close/>
                </a:path>
                <a:path w="236219" h="426720">
                  <a:moveTo>
                    <a:pt x="220150" y="30480"/>
                  </a:moveTo>
                  <a:lnTo>
                    <a:pt x="213124" y="30480"/>
                  </a:lnTo>
                  <a:lnTo>
                    <a:pt x="211532" y="33020"/>
                  </a:lnTo>
                  <a:lnTo>
                    <a:pt x="213090" y="34296"/>
                  </a:lnTo>
                  <a:lnTo>
                    <a:pt x="214588" y="33004"/>
                  </a:lnTo>
                  <a:lnTo>
                    <a:pt x="215260" y="31750"/>
                  </a:lnTo>
                  <a:lnTo>
                    <a:pt x="221176" y="31750"/>
                  </a:lnTo>
                  <a:lnTo>
                    <a:pt x="220150" y="30480"/>
                  </a:lnTo>
                  <a:close/>
                </a:path>
                <a:path w="236219" h="426720">
                  <a:moveTo>
                    <a:pt x="23580" y="31750"/>
                  </a:moveTo>
                  <a:lnTo>
                    <a:pt x="20700" y="31750"/>
                  </a:lnTo>
                  <a:lnTo>
                    <a:pt x="21329" y="33020"/>
                  </a:lnTo>
                  <a:lnTo>
                    <a:pt x="22833" y="34293"/>
                  </a:lnTo>
                  <a:lnTo>
                    <a:pt x="24428" y="33020"/>
                  </a:lnTo>
                  <a:lnTo>
                    <a:pt x="23580" y="31750"/>
                  </a:lnTo>
                  <a:close/>
                </a:path>
                <a:path w="236219" h="426720">
                  <a:moveTo>
                    <a:pt x="219867" y="33020"/>
                  </a:moveTo>
                  <a:lnTo>
                    <a:pt x="217658" y="33020"/>
                  </a:lnTo>
                  <a:lnTo>
                    <a:pt x="217479" y="33211"/>
                  </a:lnTo>
                  <a:lnTo>
                    <a:pt x="218566" y="34282"/>
                  </a:lnTo>
                  <a:lnTo>
                    <a:pt x="219867" y="33020"/>
                  </a:lnTo>
                  <a:close/>
                </a:path>
                <a:path w="236219" h="426720">
                  <a:moveTo>
                    <a:pt x="215595" y="32281"/>
                  </a:moveTo>
                  <a:lnTo>
                    <a:pt x="215071" y="33020"/>
                  </a:lnTo>
                  <a:lnTo>
                    <a:pt x="216357" y="34282"/>
                  </a:lnTo>
                  <a:lnTo>
                    <a:pt x="216665" y="33983"/>
                  </a:lnTo>
                  <a:lnTo>
                    <a:pt x="215595" y="32281"/>
                  </a:lnTo>
                  <a:close/>
                </a:path>
                <a:path w="236219" h="426720">
                  <a:moveTo>
                    <a:pt x="217460" y="33211"/>
                  </a:moveTo>
                  <a:lnTo>
                    <a:pt x="216665" y="33983"/>
                  </a:lnTo>
                  <a:lnTo>
                    <a:pt x="217439" y="33255"/>
                  </a:lnTo>
                  <a:close/>
                </a:path>
                <a:path w="236219" h="426720">
                  <a:moveTo>
                    <a:pt x="18465" y="33252"/>
                  </a:moveTo>
                  <a:lnTo>
                    <a:pt x="19199" y="34036"/>
                  </a:lnTo>
                  <a:lnTo>
                    <a:pt x="18465" y="33252"/>
                  </a:lnTo>
                  <a:close/>
                </a:path>
                <a:path w="236219" h="426720">
                  <a:moveTo>
                    <a:pt x="20638" y="31750"/>
                  </a:moveTo>
                  <a:lnTo>
                    <a:pt x="19232" y="33983"/>
                  </a:lnTo>
                  <a:lnTo>
                    <a:pt x="20666" y="31802"/>
                  </a:lnTo>
                  <a:close/>
                </a:path>
                <a:path w="236219" h="426720">
                  <a:moveTo>
                    <a:pt x="20638" y="31750"/>
                  </a:moveTo>
                  <a:lnTo>
                    <a:pt x="20125" y="31750"/>
                  </a:lnTo>
                  <a:lnTo>
                    <a:pt x="18468" y="33255"/>
                  </a:lnTo>
                  <a:lnTo>
                    <a:pt x="19209" y="34020"/>
                  </a:lnTo>
                  <a:lnTo>
                    <a:pt x="20638" y="31750"/>
                  </a:lnTo>
                  <a:close/>
                </a:path>
                <a:path w="236219" h="426720">
                  <a:moveTo>
                    <a:pt x="215972" y="31750"/>
                  </a:moveTo>
                  <a:lnTo>
                    <a:pt x="215595" y="32281"/>
                  </a:lnTo>
                  <a:lnTo>
                    <a:pt x="216665" y="33983"/>
                  </a:lnTo>
                  <a:lnTo>
                    <a:pt x="217460" y="33211"/>
                  </a:lnTo>
                  <a:lnTo>
                    <a:pt x="215972" y="31750"/>
                  </a:lnTo>
                  <a:close/>
                </a:path>
                <a:path w="236219" h="426720">
                  <a:moveTo>
                    <a:pt x="18721" y="33020"/>
                  </a:moveTo>
                  <a:lnTo>
                    <a:pt x="18240" y="33020"/>
                  </a:lnTo>
                  <a:lnTo>
                    <a:pt x="18465" y="33252"/>
                  </a:lnTo>
                  <a:lnTo>
                    <a:pt x="18721" y="33020"/>
                  </a:lnTo>
                  <a:close/>
                </a:path>
                <a:path w="236219" h="426720">
                  <a:moveTo>
                    <a:pt x="217658" y="33020"/>
                  </a:moveTo>
                  <a:lnTo>
                    <a:pt x="217460" y="33211"/>
                  </a:lnTo>
                  <a:lnTo>
                    <a:pt x="217658" y="33020"/>
                  </a:lnTo>
                  <a:close/>
                </a:path>
                <a:path w="236219" h="426720">
                  <a:moveTo>
                    <a:pt x="221176" y="31750"/>
                  </a:moveTo>
                  <a:lnTo>
                    <a:pt x="215972" y="31750"/>
                  </a:lnTo>
                  <a:lnTo>
                    <a:pt x="217460" y="33211"/>
                  </a:lnTo>
                  <a:lnTo>
                    <a:pt x="217658" y="33020"/>
                  </a:lnTo>
                  <a:lnTo>
                    <a:pt x="219867" y="33020"/>
                  </a:lnTo>
                  <a:lnTo>
                    <a:pt x="221176" y="31750"/>
                  </a:lnTo>
                  <a:close/>
                </a:path>
                <a:path w="236219" h="426720">
                  <a:moveTo>
                    <a:pt x="22784" y="30480"/>
                  </a:moveTo>
                  <a:lnTo>
                    <a:pt x="24376" y="33020"/>
                  </a:lnTo>
                  <a:lnTo>
                    <a:pt x="22784" y="30480"/>
                  </a:lnTo>
                  <a:close/>
                </a:path>
                <a:path w="236219" h="426720">
                  <a:moveTo>
                    <a:pt x="24418" y="33004"/>
                  </a:moveTo>
                  <a:close/>
                </a:path>
                <a:path w="236219" h="426720">
                  <a:moveTo>
                    <a:pt x="211499" y="33007"/>
                  </a:moveTo>
                  <a:close/>
                </a:path>
                <a:path w="236219" h="426720">
                  <a:moveTo>
                    <a:pt x="213124" y="30480"/>
                  </a:moveTo>
                  <a:lnTo>
                    <a:pt x="211501" y="33004"/>
                  </a:lnTo>
                  <a:lnTo>
                    <a:pt x="213124" y="30480"/>
                  </a:lnTo>
                  <a:close/>
                </a:path>
                <a:path w="236219" h="426720">
                  <a:moveTo>
                    <a:pt x="195178" y="20320"/>
                  </a:moveTo>
                  <a:lnTo>
                    <a:pt x="131888" y="20320"/>
                  </a:lnTo>
                  <a:lnTo>
                    <a:pt x="145814" y="21590"/>
                  </a:lnTo>
                  <a:lnTo>
                    <a:pt x="159666" y="21590"/>
                  </a:lnTo>
                  <a:lnTo>
                    <a:pt x="180270" y="25413"/>
                  </a:lnTo>
                  <a:lnTo>
                    <a:pt x="199920" y="29210"/>
                  </a:lnTo>
                  <a:lnTo>
                    <a:pt x="204108" y="30480"/>
                  </a:lnTo>
                  <a:lnTo>
                    <a:pt x="208161" y="31750"/>
                  </a:lnTo>
                  <a:lnTo>
                    <a:pt x="211501" y="33004"/>
                  </a:lnTo>
                  <a:lnTo>
                    <a:pt x="213124" y="30480"/>
                  </a:lnTo>
                  <a:lnTo>
                    <a:pt x="220150" y="30480"/>
                  </a:lnTo>
                  <a:lnTo>
                    <a:pt x="218491" y="29170"/>
                  </a:lnTo>
                  <a:lnTo>
                    <a:pt x="216726" y="27940"/>
                  </a:lnTo>
                  <a:lnTo>
                    <a:pt x="210757" y="25400"/>
                  </a:lnTo>
                  <a:lnTo>
                    <a:pt x="201920" y="22860"/>
                  </a:lnTo>
                  <a:lnTo>
                    <a:pt x="195178" y="20320"/>
                  </a:lnTo>
                  <a:close/>
                </a:path>
                <a:path w="236219" h="426720">
                  <a:moveTo>
                    <a:pt x="31800" y="30480"/>
                  </a:moveTo>
                  <a:lnTo>
                    <a:pt x="22784" y="30480"/>
                  </a:lnTo>
                  <a:lnTo>
                    <a:pt x="24418" y="33004"/>
                  </a:lnTo>
                  <a:lnTo>
                    <a:pt x="27737" y="31750"/>
                  </a:lnTo>
                  <a:lnTo>
                    <a:pt x="31800" y="30480"/>
                  </a:lnTo>
                  <a:close/>
                </a:path>
                <a:path w="236219" h="426720">
                  <a:moveTo>
                    <a:pt x="215972" y="31750"/>
                  </a:moveTo>
                  <a:lnTo>
                    <a:pt x="215260" y="31750"/>
                  </a:lnTo>
                  <a:lnTo>
                    <a:pt x="215595" y="32281"/>
                  </a:lnTo>
                  <a:lnTo>
                    <a:pt x="215972" y="31750"/>
                  </a:lnTo>
                  <a:close/>
                </a:path>
                <a:path w="236219" h="426720">
                  <a:moveTo>
                    <a:pt x="20700" y="31750"/>
                  </a:moveTo>
                  <a:close/>
                </a:path>
                <a:path w="236219" h="426720">
                  <a:moveTo>
                    <a:pt x="5528" y="27940"/>
                  </a:moveTo>
                  <a:lnTo>
                    <a:pt x="8512" y="29210"/>
                  </a:lnTo>
                  <a:lnTo>
                    <a:pt x="5528" y="27940"/>
                  </a:lnTo>
                  <a:close/>
                </a:path>
                <a:path w="236219" h="426720">
                  <a:moveTo>
                    <a:pt x="8541" y="29170"/>
                  </a:moveTo>
                  <a:close/>
                </a:path>
                <a:path w="236219" h="426720">
                  <a:moveTo>
                    <a:pt x="9423" y="27940"/>
                  </a:moveTo>
                  <a:lnTo>
                    <a:pt x="5528" y="27940"/>
                  </a:lnTo>
                  <a:lnTo>
                    <a:pt x="8541" y="29170"/>
                  </a:lnTo>
                  <a:lnTo>
                    <a:pt x="9423" y="27940"/>
                  </a:lnTo>
                  <a:close/>
                </a:path>
                <a:path w="236219" h="426720">
                  <a:moveTo>
                    <a:pt x="233249" y="25400"/>
                  </a:moveTo>
                  <a:lnTo>
                    <a:pt x="230212" y="26670"/>
                  </a:lnTo>
                  <a:lnTo>
                    <a:pt x="233257" y="25413"/>
                  </a:lnTo>
                  <a:close/>
                </a:path>
                <a:path w="236219" h="426720">
                  <a:moveTo>
                    <a:pt x="233257" y="25413"/>
                  </a:moveTo>
                  <a:lnTo>
                    <a:pt x="230212" y="26670"/>
                  </a:lnTo>
                  <a:lnTo>
                    <a:pt x="233977" y="26670"/>
                  </a:lnTo>
                  <a:lnTo>
                    <a:pt x="233257" y="25413"/>
                  </a:lnTo>
                  <a:close/>
                </a:path>
                <a:path w="236219" h="426720">
                  <a:moveTo>
                    <a:pt x="226118" y="17780"/>
                  </a:moveTo>
                  <a:lnTo>
                    <a:pt x="219155" y="17780"/>
                  </a:lnTo>
                  <a:lnTo>
                    <a:pt x="217564" y="21590"/>
                  </a:lnTo>
                  <a:lnTo>
                    <a:pt x="219857" y="22860"/>
                  </a:lnTo>
                  <a:lnTo>
                    <a:pt x="224223" y="25400"/>
                  </a:lnTo>
                  <a:lnTo>
                    <a:pt x="233249" y="25400"/>
                  </a:lnTo>
                  <a:lnTo>
                    <a:pt x="231940" y="22860"/>
                  </a:lnTo>
                  <a:lnTo>
                    <a:pt x="230307" y="21562"/>
                  </a:lnTo>
                  <a:lnTo>
                    <a:pt x="226118" y="17780"/>
                  </a:lnTo>
                  <a:close/>
                </a:path>
                <a:path w="236219" h="426720">
                  <a:moveTo>
                    <a:pt x="9298" y="22860"/>
                  </a:moveTo>
                  <a:lnTo>
                    <a:pt x="11633" y="25400"/>
                  </a:lnTo>
                  <a:lnTo>
                    <a:pt x="11773" y="25320"/>
                  </a:lnTo>
                  <a:lnTo>
                    <a:pt x="9298" y="22860"/>
                  </a:lnTo>
                  <a:close/>
                </a:path>
                <a:path w="236219" h="426720">
                  <a:moveTo>
                    <a:pt x="11773" y="25320"/>
                  </a:moveTo>
                  <a:lnTo>
                    <a:pt x="11633" y="25400"/>
                  </a:lnTo>
                  <a:lnTo>
                    <a:pt x="11853" y="25400"/>
                  </a:lnTo>
                  <a:close/>
                </a:path>
                <a:path w="236219" h="426720">
                  <a:moveTo>
                    <a:pt x="16030" y="22860"/>
                  </a:moveTo>
                  <a:lnTo>
                    <a:pt x="9298" y="22860"/>
                  </a:lnTo>
                  <a:lnTo>
                    <a:pt x="11773" y="25320"/>
                  </a:lnTo>
                  <a:lnTo>
                    <a:pt x="13884" y="24130"/>
                  </a:lnTo>
                  <a:lnTo>
                    <a:pt x="16030" y="22860"/>
                  </a:lnTo>
                  <a:close/>
                </a:path>
                <a:path w="236219" h="426720">
                  <a:moveTo>
                    <a:pt x="16722" y="17780"/>
                  </a:moveTo>
                  <a:lnTo>
                    <a:pt x="18303" y="21590"/>
                  </a:lnTo>
                  <a:lnTo>
                    <a:pt x="16722" y="17780"/>
                  </a:lnTo>
                  <a:close/>
                </a:path>
                <a:path w="236219" h="426720">
                  <a:moveTo>
                    <a:pt x="18353" y="21562"/>
                  </a:moveTo>
                  <a:close/>
                </a:path>
                <a:path w="236219" h="426720">
                  <a:moveTo>
                    <a:pt x="217513" y="21562"/>
                  </a:moveTo>
                  <a:close/>
                </a:path>
                <a:path w="236219" h="426720">
                  <a:moveTo>
                    <a:pt x="219155" y="17780"/>
                  </a:moveTo>
                  <a:lnTo>
                    <a:pt x="217513" y="21562"/>
                  </a:lnTo>
                  <a:lnTo>
                    <a:pt x="219155" y="17780"/>
                  </a:lnTo>
                  <a:close/>
                </a:path>
                <a:path w="236219" h="426720">
                  <a:moveTo>
                    <a:pt x="27527" y="17780"/>
                  </a:moveTo>
                  <a:lnTo>
                    <a:pt x="16722" y="17780"/>
                  </a:lnTo>
                  <a:lnTo>
                    <a:pt x="18353" y="21562"/>
                  </a:lnTo>
                  <a:lnTo>
                    <a:pt x="22962" y="19050"/>
                  </a:lnTo>
                  <a:lnTo>
                    <a:pt x="27527" y="17780"/>
                  </a:lnTo>
                  <a:close/>
                </a:path>
                <a:path w="236219" h="426720">
                  <a:moveTo>
                    <a:pt x="194603" y="6350"/>
                  </a:moveTo>
                  <a:lnTo>
                    <a:pt x="132313" y="6350"/>
                  </a:lnTo>
                  <a:lnTo>
                    <a:pt x="175303" y="10160"/>
                  </a:lnTo>
                  <a:lnTo>
                    <a:pt x="196610" y="13970"/>
                  </a:lnTo>
                  <a:lnTo>
                    <a:pt x="203658" y="16510"/>
                  </a:lnTo>
                  <a:lnTo>
                    <a:pt x="212967" y="19050"/>
                  </a:lnTo>
                  <a:lnTo>
                    <a:pt x="217513" y="21562"/>
                  </a:lnTo>
                  <a:lnTo>
                    <a:pt x="219155" y="17780"/>
                  </a:lnTo>
                  <a:lnTo>
                    <a:pt x="226118" y="17780"/>
                  </a:lnTo>
                  <a:lnTo>
                    <a:pt x="223333" y="16510"/>
                  </a:lnTo>
                  <a:lnTo>
                    <a:pt x="210569" y="10160"/>
                  </a:lnTo>
                  <a:lnTo>
                    <a:pt x="205658" y="8890"/>
                  </a:lnTo>
                  <a:lnTo>
                    <a:pt x="198282" y="7620"/>
                  </a:lnTo>
                  <a:lnTo>
                    <a:pt x="194603" y="6350"/>
                  </a:lnTo>
                  <a:close/>
                </a:path>
                <a:path w="236219" h="426720">
                  <a:moveTo>
                    <a:pt x="147105" y="0"/>
                  </a:moveTo>
                  <a:lnTo>
                    <a:pt x="88786" y="0"/>
                  </a:lnTo>
                  <a:lnTo>
                    <a:pt x="74193" y="1270"/>
                  </a:lnTo>
                  <a:lnTo>
                    <a:pt x="59600" y="3810"/>
                  </a:lnTo>
                  <a:lnTo>
                    <a:pt x="176308" y="3810"/>
                  </a:lnTo>
                  <a:lnTo>
                    <a:pt x="161701" y="1270"/>
                  </a:lnTo>
                  <a:lnTo>
                    <a:pt x="147105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69145" y="5844028"/>
              <a:ext cx="175022" cy="26427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68060" y="5852338"/>
              <a:ext cx="140784" cy="13434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4824292" y="8166627"/>
              <a:ext cx="2681605" cy="1649095"/>
            </a:xfrm>
            <a:custGeom>
              <a:avLst/>
              <a:gdLst/>
              <a:ahLst/>
              <a:cxnLst/>
              <a:rect l="l" t="t" r="r" b="b"/>
              <a:pathLst>
                <a:path w="2681605" h="1649095">
                  <a:moveTo>
                    <a:pt x="332257" y="1640611"/>
                  </a:moveTo>
                  <a:lnTo>
                    <a:pt x="329425" y="1626565"/>
                  </a:lnTo>
                  <a:lnTo>
                    <a:pt x="321729" y="1615097"/>
                  </a:lnTo>
                  <a:lnTo>
                    <a:pt x="310273" y="1607375"/>
                  </a:lnTo>
                  <a:lnTo>
                    <a:pt x="296252" y="1604543"/>
                  </a:lnTo>
                  <a:lnTo>
                    <a:pt x="0" y="1604619"/>
                  </a:lnTo>
                  <a:lnTo>
                    <a:pt x="8674" y="1613331"/>
                  </a:lnTo>
                  <a:lnTo>
                    <a:pt x="15290" y="1623796"/>
                  </a:lnTo>
                  <a:lnTo>
                    <a:pt x="19532" y="1635645"/>
                  </a:lnTo>
                  <a:lnTo>
                    <a:pt x="21056" y="1648548"/>
                  </a:lnTo>
                  <a:lnTo>
                    <a:pt x="332257" y="1648548"/>
                  </a:lnTo>
                  <a:lnTo>
                    <a:pt x="332257" y="1640611"/>
                  </a:lnTo>
                  <a:close/>
                </a:path>
                <a:path w="2681605" h="1649095">
                  <a:moveTo>
                    <a:pt x="2681427" y="0"/>
                  </a:moveTo>
                  <a:lnTo>
                    <a:pt x="2475674" y="0"/>
                  </a:lnTo>
                  <a:lnTo>
                    <a:pt x="2475674" y="343966"/>
                  </a:lnTo>
                  <a:lnTo>
                    <a:pt x="2681427" y="343966"/>
                  </a:lnTo>
                  <a:lnTo>
                    <a:pt x="268142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068652" y="8977712"/>
              <a:ext cx="45085" cy="782320"/>
            </a:xfrm>
            <a:custGeom>
              <a:avLst/>
              <a:gdLst/>
              <a:ahLst/>
              <a:cxnLst/>
              <a:rect l="l" t="t" r="r" b="b"/>
              <a:pathLst>
                <a:path w="45084" h="782320">
                  <a:moveTo>
                    <a:pt x="44792" y="203"/>
                  </a:moveTo>
                  <a:lnTo>
                    <a:pt x="41186" y="203"/>
                  </a:lnTo>
                  <a:lnTo>
                    <a:pt x="41186" y="0"/>
                  </a:lnTo>
                  <a:lnTo>
                    <a:pt x="37566" y="0"/>
                  </a:lnTo>
                  <a:lnTo>
                    <a:pt x="37566" y="7620"/>
                  </a:lnTo>
                  <a:lnTo>
                    <a:pt x="37566" y="774700"/>
                  </a:lnTo>
                  <a:lnTo>
                    <a:pt x="7213" y="774700"/>
                  </a:lnTo>
                  <a:lnTo>
                    <a:pt x="7213" y="7620"/>
                  </a:lnTo>
                  <a:lnTo>
                    <a:pt x="37566" y="7620"/>
                  </a:lnTo>
                  <a:lnTo>
                    <a:pt x="3756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774700"/>
                  </a:lnTo>
                  <a:lnTo>
                    <a:pt x="0" y="782320"/>
                  </a:lnTo>
                  <a:lnTo>
                    <a:pt x="44792" y="782320"/>
                  </a:lnTo>
                  <a:lnTo>
                    <a:pt x="44792" y="774700"/>
                  </a:lnTo>
                  <a:lnTo>
                    <a:pt x="44792" y="7620"/>
                  </a:lnTo>
                  <a:lnTo>
                    <a:pt x="41186" y="7620"/>
                  </a:lnTo>
                  <a:lnTo>
                    <a:pt x="41186" y="7429"/>
                  </a:lnTo>
                  <a:lnTo>
                    <a:pt x="44792" y="7429"/>
                  </a:lnTo>
                  <a:lnTo>
                    <a:pt x="44792" y="20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821294" y="8833383"/>
              <a:ext cx="288925" cy="130810"/>
            </a:xfrm>
            <a:custGeom>
              <a:avLst/>
              <a:gdLst/>
              <a:ahLst/>
              <a:cxnLst/>
              <a:rect l="l" t="t" r="r" b="b"/>
              <a:pathLst>
                <a:path w="288925" h="130809">
                  <a:moveTo>
                    <a:pt x="144267" y="0"/>
                  </a:moveTo>
                  <a:lnTo>
                    <a:pt x="101116" y="6535"/>
                  </a:lnTo>
                  <a:lnTo>
                    <a:pt x="63142" y="24823"/>
                  </a:lnTo>
                  <a:lnTo>
                    <a:pt x="32317" y="52885"/>
                  </a:lnTo>
                  <a:lnTo>
                    <a:pt x="10613" y="88742"/>
                  </a:lnTo>
                  <a:lnTo>
                    <a:pt x="0" y="130414"/>
                  </a:lnTo>
                  <a:lnTo>
                    <a:pt x="288546" y="130414"/>
                  </a:lnTo>
                  <a:lnTo>
                    <a:pt x="277926" y="88742"/>
                  </a:lnTo>
                  <a:lnTo>
                    <a:pt x="256217" y="52885"/>
                  </a:lnTo>
                  <a:lnTo>
                    <a:pt x="225389" y="24823"/>
                  </a:lnTo>
                  <a:lnTo>
                    <a:pt x="187415" y="6535"/>
                  </a:lnTo>
                  <a:lnTo>
                    <a:pt x="14426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817687" y="8977712"/>
              <a:ext cx="242570" cy="782320"/>
            </a:xfrm>
            <a:custGeom>
              <a:avLst/>
              <a:gdLst/>
              <a:ahLst/>
              <a:cxnLst/>
              <a:rect l="l" t="t" r="r" b="b"/>
              <a:pathLst>
                <a:path w="242569" h="782320">
                  <a:moveTo>
                    <a:pt x="48133" y="203"/>
                  </a:moveTo>
                  <a:lnTo>
                    <a:pt x="44513" y="203"/>
                  </a:lnTo>
                  <a:lnTo>
                    <a:pt x="44513" y="0"/>
                  </a:lnTo>
                  <a:lnTo>
                    <a:pt x="40906" y="0"/>
                  </a:lnTo>
                  <a:lnTo>
                    <a:pt x="40906" y="7620"/>
                  </a:lnTo>
                  <a:lnTo>
                    <a:pt x="40906" y="774700"/>
                  </a:lnTo>
                  <a:lnTo>
                    <a:pt x="7213" y="774700"/>
                  </a:lnTo>
                  <a:lnTo>
                    <a:pt x="7213" y="7620"/>
                  </a:lnTo>
                  <a:lnTo>
                    <a:pt x="40906" y="7620"/>
                  </a:lnTo>
                  <a:lnTo>
                    <a:pt x="4090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774700"/>
                  </a:lnTo>
                  <a:lnTo>
                    <a:pt x="0" y="782320"/>
                  </a:lnTo>
                  <a:lnTo>
                    <a:pt x="48133" y="782320"/>
                  </a:lnTo>
                  <a:lnTo>
                    <a:pt x="48133" y="774700"/>
                  </a:lnTo>
                  <a:lnTo>
                    <a:pt x="48133" y="7620"/>
                  </a:lnTo>
                  <a:lnTo>
                    <a:pt x="44513" y="7620"/>
                  </a:lnTo>
                  <a:lnTo>
                    <a:pt x="44513" y="7429"/>
                  </a:lnTo>
                  <a:lnTo>
                    <a:pt x="48133" y="7429"/>
                  </a:lnTo>
                  <a:lnTo>
                    <a:pt x="48133" y="203"/>
                  </a:lnTo>
                  <a:close/>
                </a:path>
                <a:path w="242569" h="782320">
                  <a:moveTo>
                    <a:pt x="95326" y="203"/>
                  </a:moveTo>
                  <a:lnTo>
                    <a:pt x="91732" y="203"/>
                  </a:lnTo>
                  <a:lnTo>
                    <a:pt x="91732" y="0"/>
                  </a:lnTo>
                  <a:lnTo>
                    <a:pt x="88112" y="0"/>
                  </a:lnTo>
                  <a:lnTo>
                    <a:pt x="88112" y="7620"/>
                  </a:lnTo>
                  <a:lnTo>
                    <a:pt x="88112" y="774700"/>
                  </a:lnTo>
                  <a:lnTo>
                    <a:pt x="63995" y="774700"/>
                  </a:lnTo>
                  <a:lnTo>
                    <a:pt x="63995" y="7620"/>
                  </a:lnTo>
                  <a:lnTo>
                    <a:pt x="88112" y="7620"/>
                  </a:lnTo>
                  <a:lnTo>
                    <a:pt x="88112" y="0"/>
                  </a:lnTo>
                  <a:lnTo>
                    <a:pt x="56769" y="0"/>
                  </a:lnTo>
                  <a:lnTo>
                    <a:pt x="56769" y="3810"/>
                  </a:lnTo>
                  <a:lnTo>
                    <a:pt x="56769" y="7620"/>
                  </a:lnTo>
                  <a:lnTo>
                    <a:pt x="56769" y="774700"/>
                  </a:lnTo>
                  <a:lnTo>
                    <a:pt x="56769" y="782320"/>
                  </a:lnTo>
                  <a:lnTo>
                    <a:pt x="95326" y="782320"/>
                  </a:lnTo>
                  <a:lnTo>
                    <a:pt x="95326" y="774700"/>
                  </a:lnTo>
                  <a:lnTo>
                    <a:pt x="95326" y="7620"/>
                  </a:lnTo>
                  <a:lnTo>
                    <a:pt x="91732" y="7620"/>
                  </a:lnTo>
                  <a:lnTo>
                    <a:pt x="91732" y="7429"/>
                  </a:lnTo>
                  <a:lnTo>
                    <a:pt x="95326" y="7429"/>
                  </a:lnTo>
                  <a:lnTo>
                    <a:pt x="95326" y="203"/>
                  </a:lnTo>
                  <a:close/>
                </a:path>
                <a:path w="242569" h="782320">
                  <a:moveTo>
                    <a:pt x="145542" y="203"/>
                  </a:moveTo>
                  <a:lnTo>
                    <a:pt x="141935" y="203"/>
                  </a:lnTo>
                  <a:lnTo>
                    <a:pt x="141935" y="0"/>
                  </a:lnTo>
                  <a:lnTo>
                    <a:pt x="138328" y="0"/>
                  </a:lnTo>
                  <a:lnTo>
                    <a:pt x="138328" y="7620"/>
                  </a:lnTo>
                  <a:lnTo>
                    <a:pt x="138328" y="774700"/>
                  </a:lnTo>
                  <a:lnTo>
                    <a:pt x="111340" y="774700"/>
                  </a:lnTo>
                  <a:lnTo>
                    <a:pt x="111340" y="7620"/>
                  </a:lnTo>
                  <a:lnTo>
                    <a:pt x="138328" y="7620"/>
                  </a:lnTo>
                  <a:lnTo>
                    <a:pt x="138328" y="0"/>
                  </a:lnTo>
                  <a:lnTo>
                    <a:pt x="104127" y="0"/>
                  </a:lnTo>
                  <a:lnTo>
                    <a:pt x="104127" y="3810"/>
                  </a:lnTo>
                  <a:lnTo>
                    <a:pt x="104127" y="7620"/>
                  </a:lnTo>
                  <a:lnTo>
                    <a:pt x="104127" y="774700"/>
                  </a:lnTo>
                  <a:lnTo>
                    <a:pt x="104127" y="782320"/>
                  </a:lnTo>
                  <a:lnTo>
                    <a:pt x="145542" y="782320"/>
                  </a:lnTo>
                  <a:lnTo>
                    <a:pt x="145542" y="774700"/>
                  </a:lnTo>
                  <a:lnTo>
                    <a:pt x="145542" y="7620"/>
                  </a:lnTo>
                  <a:lnTo>
                    <a:pt x="141935" y="7620"/>
                  </a:lnTo>
                  <a:lnTo>
                    <a:pt x="141935" y="7429"/>
                  </a:lnTo>
                  <a:lnTo>
                    <a:pt x="145542" y="7429"/>
                  </a:lnTo>
                  <a:lnTo>
                    <a:pt x="145542" y="203"/>
                  </a:lnTo>
                  <a:close/>
                </a:path>
                <a:path w="242569" h="782320">
                  <a:moveTo>
                    <a:pt x="192913" y="203"/>
                  </a:moveTo>
                  <a:lnTo>
                    <a:pt x="189293" y="203"/>
                  </a:lnTo>
                  <a:lnTo>
                    <a:pt x="189293" y="0"/>
                  </a:lnTo>
                  <a:lnTo>
                    <a:pt x="185686" y="0"/>
                  </a:lnTo>
                  <a:lnTo>
                    <a:pt x="185686" y="7620"/>
                  </a:lnTo>
                  <a:lnTo>
                    <a:pt x="185686" y="774700"/>
                  </a:lnTo>
                  <a:lnTo>
                    <a:pt x="161544" y="774700"/>
                  </a:lnTo>
                  <a:lnTo>
                    <a:pt x="161544" y="7620"/>
                  </a:lnTo>
                  <a:lnTo>
                    <a:pt x="185686" y="7620"/>
                  </a:lnTo>
                  <a:lnTo>
                    <a:pt x="185686" y="0"/>
                  </a:lnTo>
                  <a:lnTo>
                    <a:pt x="154330" y="0"/>
                  </a:lnTo>
                  <a:lnTo>
                    <a:pt x="154330" y="3810"/>
                  </a:lnTo>
                  <a:lnTo>
                    <a:pt x="154330" y="7620"/>
                  </a:lnTo>
                  <a:lnTo>
                    <a:pt x="154330" y="774700"/>
                  </a:lnTo>
                  <a:lnTo>
                    <a:pt x="154330" y="782320"/>
                  </a:lnTo>
                  <a:lnTo>
                    <a:pt x="192913" y="782320"/>
                  </a:lnTo>
                  <a:lnTo>
                    <a:pt x="192913" y="774700"/>
                  </a:lnTo>
                  <a:lnTo>
                    <a:pt x="192913" y="7620"/>
                  </a:lnTo>
                  <a:lnTo>
                    <a:pt x="189293" y="7620"/>
                  </a:lnTo>
                  <a:lnTo>
                    <a:pt x="189293" y="7429"/>
                  </a:lnTo>
                  <a:lnTo>
                    <a:pt x="192913" y="7429"/>
                  </a:lnTo>
                  <a:lnTo>
                    <a:pt x="192913" y="203"/>
                  </a:lnTo>
                  <a:close/>
                </a:path>
                <a:path w="242569" h="782320">
                  <a:moveTo>
                    <a:pt x="242252" y="203"/>
                  </a:moveTo>
                  <a:lnTo>
                    <a:pt x="238645" y="203"/>
                  </a:lnTo>
                  <a:lnTo>
                    <a:pt x="238645" y="0"/>
                  </a:lnTo>
                  <a:lnTo>
                    <a:pt x="235038" y="0"/>
                  </a:lnTo>
                  <a:lnTo>
                    <a:pt x="235038" y="7620"/>
                  </a:lnTo>
                  <a:lnTo>
                    <a:pt x="235038" y="774700"/>
                  </a:lnTo>
                  <a:lnTo>
                    <a:pt x="208826" y="774700"/>
                  </a:lnTo>
                  <a:lnTo>
                    <a:pt x="208826" y="7620"/>
                  </a:lnTo>
                  <a:lnTo>
                    <a:pt x="235038" y="7620"/>
                  </a:lnTo>
                  <a:lnTo>
                    <a:pt x="235038" y="0"/>
                  </a:lnTo>
                  <a:lnTo>
                    <a:pt x="201612" y="0"/>
                  </a:lnTo>
                  <a:lnTo>
                    <a:pt x="201612" y="3810"/>
                  </a:lnTo>
                  <a:lnTo>
                    <a:pt x="201612" y="7620"/>
                  </a:lnTo>
                  <a:lnTo>
                    <a:pt x="201612" y="774700"/>
                  </a:lnTo>
                  <a:lnTo>
                    <a:pt x="201612" y="782320"/>
                  </a:lnTo>
                  <a:lnTo>
                    <a:pt x="242252" y="782320"/>
                  </a:lnTo>
                  <a:lnTo>
                    <a:pt x="242252" y="774700"/>
                  </a:lnTo>
                  <a:lnTo>
                    <a:pt x="242252" y="7620"/>
                  </a:lnTo>
                  <a:lnTo>
                    <a:pt x="238645" y="7620"/>
                  </a:lnTo>
                  <a:lnTo>
                    <a:pt x="238645" y="7429"/>
                  </a:lnTo>
                  <a:lnTo>
                    <a:pt x="242252" y="7429"/>
                  </a:lnTo>
                  <a:lnTo>
                    <a:pt x="242252" y="20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367895" y="9765883"/>
              <a:ext cx="457200" cy="55244"/>
            </a:xfrm>
            <a:custGeom>
              <a:avLst/>
              <a:gdLst/>
              <a:ahLst/>
              <a:cxnLst/>
              <a:rect l="l" t="t" r="r" b="b"/>
              <a:pathLst>
                <a:path w="457200" h="55245">
                  <a:moveTo>
                    <a:pt x="412175" y="0"/>
                  </a:moveTo>
                  <a:lnTo>
                    <a:pt x="44783" y="0"/>
                  </a:lnTo>
                  <a:lnTo>
                    <a:pt x="27361" y="3520"/>
                  </a:lnTo>
                  <a:lnTo>
                    <a:pt x="13125" y="13121"/>
                  </a:lnTo>
                  <a:lnTo>
                    <a:pt x="3522" y="27356"/>
                  </a:lnTo>
                  <a:lnTo>
                    <a:pt x="0" y="44783"/>
                  </a:lnTo>
                  <a:lnTo>
                    <a:pt x="0" y="54637"/>
                  </a:lnTo>
                  <a:lnTo>
                    <a:pt x="456823" y="54637"/>
                  </a:lnTo>
                  <a:lnTo>
                    <a:pt x="456823" y="44783"/>
                  </a:lnTo>
                  <a:lnTo>
                    <a:pt x="453312" y="27356"/>
                  </a:lnTo>
                  <a:lnTo>
                    <a:pt x="443739" y="13121"/>
                  </a:lnTo>
                  <a:lnTo>
                    <a:pt x="429546" y="3520"/>
                  </a:lnTo>
                  <a:lnTo>
                    <a:pt x="412175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721752" y="9075425"/>
              <a:ext cx="52705" cy="676910"/>
            </a:xfrm>
            <a:custGeom>
              <a:avLst/>
              <a:gdLst/>
              <a:ahLst/>
              <a:cxnLst/>
              <a:rect l="l" t="t" r="r" b="b"/>
              <a:pathLst>
                <a:path w="52705" h="676909">
                  <a:moveTo>
                    <a:pt x="52641" y="203"/>
                  </a:moveTo>
                  <a:lnTo>
                    <a:pt x="49047" y="203"/>
                  </a:lnTo>
                  <a:lnTo>
                    <a:pt x="49047" y="0"/>
                  </a:lnTo>
                  <a:lnTo>
                    <a:pt x="45427" y="0"/>
                  </a:lnTo>
                  <a:lnTo>
                    <a:pt x="45427" y="7620"/>
                  </a:lnTo>
                  <a:lnTo>
                    <a:pt x="45427" y="670560"/>
                  </a:lnTo>
                  <a:lnTo>
                    <a:pt x="7213" y="670560"/>
                  </a:lnTo>
                  <a:lnTo>
                    <a:pt x="7213" y="7620"/>
                  </a:lnTo>
                  <a:lnTo>
                    <a:pt x="45427" y="7620"/>
                  </a:lnTo>
                  <a:lnTo>
                    <a:pt x="45427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620"/>
                  </a:lnTo>
                  <a:lnTo>
                    <a:pt x="0" y="670560"/>
                  </a:lnTo>
                  <a:lnTo>
                    <a:pt x="0" y="676910"/>
                  </a:lnTo>
                  <a:lnTo>
                    <a:pt x="52641" y="676910"/>
                  </a:lnTo>
                  <a:lnTo>
                    <a:pt x="52641" y="670560"/>
                  </a:lnTo>
                  <a:lnTo>
                    <a:pt x="52641" y="7620"/>
                  </a:lnTo>
                  <a:lnTo>
                    <a:pt x="49047" y="7620"/>
                  </a:lnTo>
                  <a:lnTo>
                    <a:pt x="49047" y="7416"/>
                  </a:lnTo>
                  <a:lnTo>
                    <a:pt x="52641" y="7416"/>
                  </a:lnTo>
                  <a:lnTo>
                    <a:pt x="52641" y="20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421899" y="8900166"/>
              <a:ext cx="349250" cy="158115"/>
            </a:xfrm>
            <a:custGeom>
              <a:avLst/>
              <a:gdLst/>
              <a:ahLst/>
              <a:cxnLst/>
              <a:rect l="l" t="t" r="r" b="b"/>
              <a:pathLst>
                <a:path w="349250" h="158115">
                  <a:moveTo>
                    <a:pt x="174403" y="0"/>
                  </a:moveTo>
                  <a:lnTo>
                    <a:pt x="130554" y="5530"/>
                  </a:lnTo>
                  <a:lnTo>
                    <a:pt x="90775" y="21199"/>
                  </a:lnTo>
                  <a:lnTo>
                    <a:pt x="56448" y="45621"/>
                  </a:lnTo>
                  <a:lnTo>
                    <a:pt x="28955" y="77411"/>
                  </a:lnTo>
                  <a:lnTo>
                    <a:pt x="9678" y="115184"/>
                  </a:lnTo>
                  <a:lnTo>
                    <a:pt x="0" y="157555"/>
                  </a:lnTo>
                  <a:lnTo>
                    <a:pt x="348900" y="157555"/>
                  </a:lnTo>
                  <a:lnTo>
                    <a:pt x="339207" y="115184"/>
                  </a:lnTo>
                  <a:lnTo>
                    <a:pt x="319911" y="77411"/>
                  </a:lnTo>
                  <a:lnTo>
                    <a:pt x="292396" y="45621"/>
                  </a:lnTo>
                  <a:lnTo>
                    <a:pt x="258050" y="21199"/>
                  </a:lnTo>
                  <a:lnTo>
                    <a:pt x="218257" y="5530"/>
                  </a:lnTo>
                  <a:lnTo>
                    <a:pt x="174403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418285" y="3737031"/>
              <a:ext cx="2896235" cy="6015355"/>
            </a:xfrm>
            <a:custGeom>
              <a:avLst/>
              <a:gdLst/>
              <a:ahLst/>
              <a:cxnLst/>
              <a:rect l="l" t="t" r="r" b="b"/>
              <a:pathLst>
                <a:path w="2896234" h="6015355">
                  <a:moveTo>
                    <a:pt x="56565" y="5338597"/>
                  </a:moveTo>
                  <a:lnTo>
                    <a:pt x="52946" y="5338597"/>
                  </a:lnTo>
                  <a:lnTo>
                    <a:pt x="52946" y="5338394"/>
                  </a:lnTo>
                  <a:lnTo>
                    <a:pt x="49339" y="5338394"/>
                  </a:lnTo>
                  <a:lnTo>
                    <a:pt x="49339" y="5346014"/>
                  </a:lnTo>
                  <a:lnTo>
                    <a:pt x="49339" y="6008954"/>
                  </a:lnTo>
                  <a:lnTo>
                    <a:pt x="7213" y="6008954"/>
                  </a:lnTo>
                  <a:lnTo>
                    <a:pt x="7213" y="5346014"/>
                  </a:lnTo>
                  <a:lnTo>
                    <a:pt x="49339" y="5346014"/>
                  </a:lnTo>
                  <a:lnTo>
                    <a:pt x="49339" y="5338394"/>
                  </a:lnTo>
                  <a:lnTo>
                    <a:pt x="0" y="5338394"/>
                  </a:lnTo>
                  <a:lnTo>
                    <a:pt x="0" y="5342204"/>
                  </a:lnTo>
                  <a:lnTo>
                    <a:pt x="0" y="5346014"/>
                  </a:lnTo>
                  <a:lnTo>
                    <a:pt x="0" y="6008954"/>
                  </a:lnTo>
                  <a:lnTo>
                    <a:pt x="0" y="6015304"/>
                  </a:lnTo>
                  <a:lnTo>
                    <a:pt x="56565" y="6015304"/>
                  </a:lnTo>
                  <a:lnTo>
                    <a:pt x="56565" y="6008954"/>
                  </a:lnTo>
                  <a:lnTo>
                    <a:pt x="56565" y="5346014"/>
                  </a:lnTo>
                  <a:lnTo>
                    <a:pt x="52946" y="5346014"/>
                  </a:lnTo>
                  <a:lnTo>
                    <a:pt x="52946" y="5345811"/>
                  </a:lnTo>
                  <a:lnTo>
                    <a:pt x="56565" y="5345811"/>
                  </a:lnTo>
                  <a:lnTo>
                    <a:pt x="56565" y="5338597"/>
                  </a:lnTo>
                  <a:close/>
                </a:path>
                <a:path w="2896234" h="6015355">
                  <a:moveTo>
                    <a:pt x="113766" y="5338597"/>
                  </a:moveTo>
                  <a:lnTo>
                    <a:pt x="110159" y="5338597"/>
                  </a:lnTo>
                  <a:lnTo>
                    <a:pt x="110159" y="5338394"/>
                  </a:lnTo>
                  <a:lnTo>
                    <a:pt x="106553" y="5338394"/>
                  </a:lnTo>
                  <a:lnTo>
                    <a:pt x="106553" y="5346014"/>
                  </a:lnTo>
                  <a:lnTo>
                    <a:pt x="106553" y="6008954"/>
                  </a:lnTo>
                  <a:lnTo>
                    <a:pt x="75844" y="6008954"/>
                  </a:lnTo>
                  <a:lnTo>
                    <a:pt x="75844" y="5346014"/>
                  </a:lnTo>
                  <a:lnTo>
                    <a:pt x="106553" y="5346014"/>
                  </a:lnTo>
                  <a:lnTo>
                    <a:pt x="106553" y="5338394"/>
                  </a:lnTo>
                  <a:lnTo>
                    <a:pt x="68630" y="5338394"/>
                  </a:lnTo>
                  <a:lnTo>
                    <a:pt x="68630" y="5342204"/>
                  </a:lnTo>
                  <a:lnTo>
                    <a:pt x="68630" y="5346014"/>
                  </a:lnTo>
                  <a:lnTo>
                    <a:pt x="68630" y="6008954"/>
                  </a:lnTo>
                  <a:lnTo>
                    <a:pt x="68630" y="6015304"/>
                  </a:lnTo>
                  <a:lnTo>
                    <a:pt x="113766" y="6015304"/>
                  </a:lnTo>
                  <a:lnTo>
                    <a:pt x="113766" y="6008954"/>
                  </a:lnTo>
                  <a:lnTo>
                    <a:pt x="113766" y="5346014"/>
                  </a:lnTo>
                  <a:lnTo>
                    <a:pt x="110159" y="5346014"/>
                  </a:lnTo>
                  <a:lnTo>
                    <a:pt x="110159" y="5345811"/>
                  </a:lnTo>
                  <a:lnTo>
                    <a:pt x="113766" y="5345811"/>
                  </a:lnTo>
                  <a:lnTo>
                    <a:pt x="113766" y="5338597"/>
                  </a:lnTo>
                  <a:close/>
                </a:path>
                <a:path w="2896234" h="6015355">
                  <a:moveTo>
                    <a:pt x="174485" y="5338597"/>
                  </a:moveTo>
                  <a:lnTo>
                    <a:pt x="170878" y="5338597"/>
                  </a:lnTo>
                  <a:lnTo>
                    <a:pt x="170878" y="5338394"/>
                  </a:lnTo>
                  <a:lnTo>
                    <a:pt x="167259" y="5338394"/>
                  </a:lnTo>
                  <a:lnTo>
                    <a:pt x="167259" y="5346014"/>
                  </a:lnTo>
                  <a:lnTo>
                    <a:pt x="167259" y="6008954"/>
                  </a:lnTo>
                  <a:lnTo>
                    <a:pt x="133057" y="6008954"/>
                  </a:lnTo>
                  <a:lnTo>
                    <a:pt x="133057" y="5346014"/>
                  </a:lnTo>
                  <a:lnTo>
                    <a:pt x="167259" y="5346014"/>
                  </a:lnTo>
                  <a:lnTo>
                    <a:pt x="167259" y="5338394"/>
                  </a:lnTo>
                  <a:lnTo>
                    <a:pt x="125844" y="5338394"/>
                  </a:lnTo>
                  <a:lnTo>
                    <a:pt x="125844" y="5342204"/>
                  </a:lnTo>
                  <a:lnTo>
                    <a:pt x="125844" y="5346014"/>
                  </a:lnTo>
                  <a:lnTo>
                    <a:pt x="125844" y="6008954"/>
                  </a:lnTo>
                  <a:lnTo>
                    <a:pt x="125844" y="6015304"/>
                  </a:lnTo>
                  <a:lnTo>
                    <a:pt x="174485" y="6015304"/>
                  </a:lnTo>
                  <a:lnTo>
                    <a:pt x="174485" y="6008954"/>
                  </a:lnTo>
                  <a:lnTo>
                    <a:pt x="174485" y="5346014"/>
                  </a:lnTo>
                  <a:lnTo>
                    <a:pt x="170878" y="5346014"/>
                  </a:lnTo>
                  <a:lnTo>
                    <a:pt x="170878" y="5345811"/>
                  </a:lnTo>
                  <a:lnTo>
                    <a:pt x="174485" y="5345811"/>
                  </a:lnTo>
                  <a:lnTo>
                    <a:pt x="174485" y="5338597"/>
                  </a:lnTo>
                  <a:close/>
                </a:path>
                <a:path w="2896234" h="6015355">
                  <a:moveTo>
                    <a:pt x="231686" y="5338597"/>
                  </a:moveTo>
                  <a:lnTo>
                    <a:pt x="228079" y="5338597"/>
                  </a:lnTo>
                  <a:lnTo>
                    <a:pt x="228079" y="5338394"/>
                  </a:lnTo>
                  <a:lnTo>
                    <a:pt x="224472" y="5338394"/>
                  </a:lnTo>
                  <a:lnTo>
                    <a:pt x="224472" y="5346014"/>
                  </a:lnTo>
                  <a:lnTo>
                    <a:pt x="224472" y="6008954"/>
                  </a:lnTo>
                  <a:lnTo>
                    <a:pt x="193840" y="6008954"/>
                  </a:lnTo>
                  <a:lnTo>
                    <a:pt x="193840" y="5346014"/>
                  </a:lnTo>
                  <a:lnTo>
                    <a:pt x="224472" y="5346014"/>
                  </a:lnTo>
                  <a:lnTo>
                    <a:pt x="224472" y="5338394"/>
                  </a:lnTo>
                  <a:lnTo>
                    <a:pt x="186613" y="5338394"/>
                  </a:lnTo>
                  <a:lnTo>
                    <a:pt x="186613" y="5342204"/>
                  </a:lnTo>
                  <a:lnTo>
                    <a:pt x="186613" y="5346014"/>
                  </a:lnTo>
                  <a:lnTo>
                    <a:pt x="186613" y="6008954"/>
                  </a:lnTo>
                  <a:lnTo>
                    <a:pt x="186613" y="6015304"/>
                  </a:lnTo>
                  <a:lnTo>
                    <a:pt x="231686" y="6015304"/>
                  </a:lnTo>
                  <a:lnTo>
                    <a:pt x="231686" y="6008954"/>
                  </a:lnTo>
                  <a:lnTo>
                    <a:pt x="231686" y="5346014"/>
                  </a:lnTo>
                  <a:lnTo>
                    <a:pt x="228079" y="5346014"/>
                  </a:lnTo>
                  <a:lnTo>
                    <a:pt x="228079" y="5345811"/>
                  </a:lnTo>
                  <a:lnTo>
                    <a:pt x="231686" y="5345811"/>
                  </a:lnTo>
                  <a:lnTo>
                    <a:pt x="231686" y="5338597"/>
                  </a:lnTo>
                  <a:close/>
                </a:path>
                <a:path w="2896234" h="6015355">
                  <a:moveTo>
                    <a:pt x="291401" y="5338597"/>
                  </a:moveTo>
                  <a:lnTo>
                    <a:pt x="287794" y="5338597"/>
                  </a:lnTo>
                  <a:lnTo>
                    <a:pt x="287794" y="5338394"/>
                  </a:lnTo>
                  <a:lnTo>
                    <a:pt x="284187" y="5338394"/>
                  </a:lnTo>
                  <a:lnTo>
                    <a:pt x="284187" y="5346014"/>
                  </a:lnTo>
                  <a:lnTo>
                    <a:pt x="284187" y="6008954"/>
                  </a:lnTo>
                  <a:lnTo>
                    <a:pt x="250977" y="6008954"/>
                  </a:lnTo>
                  <a:lnTo>
                    <a:pt x="250977" y="5346014"/>
                  </a:lnTo>
                  <a:lnTo>
                    <a:pt x="284187" y="5346014"/>
                  </a:lnTo>
                  <a:lnTo>
                    <a:pt x="284187" y="5338394"/>
                  </a:lnTo>
                  <a:lnTo>
                    <a:pt x="243763" y="5338394"/>
                  </a:lnTo>
                  <a:lnTo>
                    <a:pt x="243763" y="5342204"/>
                  </a:lnTo>
                  <a:lnTo>
                    <a:pt x="243763" y="5346014"/>
                  </a:lnTo>
                  <a:lnTo>
                    <a:pt x="243763" y="6008954"/>
                  </a:lnTo>
                  <a:lnTo>
                    <a:pt x="243763" y="6015304"/>
                  </a:lnTo>
                  <a:lnTo>
                    <a:pt x="291401" y="6015304"/>
                  </a:lnTo>
                  <a:lnTo>
                    <a:pt x="291401" y="6008954"/>
                  </a:lnTo>
                  <a:lnTo>
                    <a:pt x="291401" y="5346014"/>
                  </a:lnTo>
                  <a:lnTo>
                    <a:pt x="287794" y="5346014"/>
                  </a:lnTo>
                  <a:lnTo>
                    <a:pt x="287794" y="5345811"/>
                  </a:lnTo>
                  <a:lnTo>
                    <a:pt x="291401" y="5345811"/>
                  </a:lnTo>
                  <a:lnTo>
                    <a:pt x="291401" y="5338597"/>
                  </a:lnTo>
                  <a:close/>
                </a:path>
                <a:path w="2896234" h="6015355">
                  <a:moveTo>
                    <a:pt x="2296096" y="353136"/>
                  </a:moveTo>
                  <a:lnTo>
                    <a:pt x="2266797" y="322999"/>
                  </a:lnTo>
                  <a:lnTo>
                    <a:pt x="2266797" y="346887"/>
                  </a:lnTo>
                  <a:lnTo>
                    <a:pt x="2066302" y="427012"/>
                  </a:lnTo>
                  <a:lnTo>
                    <a:pt x="1800783" y="140741"/>
                  </a:lnTo>
                  <a:lnTo>
                    <a:pt x="1991385" y="63500"/>
                  </a:lnTo>
                  <a:lnTo>
                    <a:pt x="2266797" y="346887"/>
                  </a:lnTo>
                  <a:lnTo>
                    <a:pt x="2266797" y="322999"/>
                  </a:lnTo>
                  <a:lnTo>
                    <a:pt x="2014626" y="63500"/>
                  </a:lnTo>
                  <a:lnTo>
                    <a:pt x="1995525" y="43853"/>
                  </a:lnTo>
                  <a:lnTo>
                    <a:pt x="1772145" y="134366"/>
                  </a:lnTo>
                  <a:lnTo>
                    <a:pt x="2061857" y="446735"/>
                  </a:lnTo>
                  <a:lnTo>
                    <a:pt x="2067166" y="444614"/>
                  </a:lnTo>
                  <a:lnTo>
                    <a:pt x="2296096" y="353136"/>
                  </a:lnTo>
                  <a:close/>
                </a:path>
                <a:path w="2896234" h="6015355">
                  <a:moveTo>
                    <a:pt x="2635161" y="396367"/>
                  </a:moveTo>
                  <a:lnTo>
                    <a:pt x="2609913" y="370738"/>
                  </a:lnTo>
                  <a:lnTo>
                    <a:pt x="2586520" y="346989"/>
                  </a:lnTo>
                  <a:lnTo>
                    <a:pt x="2586520" y="370738"/>
                  </a:lnTo>
                  <a:lnTo>
                    <a:pt x="2323223" y="323621"/>
                  </a:lnTo>
                  <a:lnTo>
                    <a:pt x="2058504" y="65951"/>
                  </a:lnTo>
                  <a:lnTo>
                    <a:pt x="2327833" y="108077"/>
                  </a:lnTo>
                  <a:lnTo>
                    <a:pt x="2586520" y="370738"/>
                  </a:lnTo>
                  <a:lnTo>
                    <a:pt x="2586520" y="346989"/>
                  </a:lnTo>
                  <a:lnTo>
                    <a:pt x="2335860" y="92468"/>
                  </a:lnTo>
                  <a:lnTo>
                    <a:pt x="2049703" y="47713"/>
                  </a:lnTo>
                  <a:lnTo>
                    <a:pt x="2009406" y="41402"/>
                  </a:lnTo>
                  <a:lnTo>
                    <a:pt x="2028151" y="59651"/>
                  </a:lnTo>
                  <a:lnTo>
                    <a:pt x="2315260" y="339128"/>
                  </a:lnTo>
                  <a:lnTo>
                    <a:pt x="2635161" y="396367"/>
                  </a:lnTo>
                  <a:close/>
                </a:path>
                <a:path w="2896234" h="6015355">
                  <a:moveTo>
                    <a:pt x="2895790" y="302704"/>
                  </a:moveTo>
                  <a:lnTo>
                    <a:pt x="2866390" y="273697"/>
                  </a:lnTo>
                  <a:lnTo>
                    <a:pt x="2866390" y="297091"/>
                  </a:lnTo>
                  <a:lnTo>
                    <a:pt x="2667533" y="381546"/>
                  </a:lnTo>
                  <a:lnTo>
                    <a:pt x="2396299" y="101079"/>
                  </a:lnTo>
                  <a:lnTo>
                    <a:pt x="2585313" y="19735"/>
                  </a:lnTo>
                  <a:lnTo>
                    <a:pt x="2866390" y="297091"/>
                  </a:lnTo>
                  <a:lnTo>
                    <a:pt x="2866390" y="273697"/>
                  </a:lnTo>
                  <a:lnTo>
                    <a:pt x="2609037" y="19735"/>
                  </a:lnTo>
                  <a:lnTo>
                    <a:pt x="2589034" y="0"/>
                  </a:lnTo>
                  <a:lnTo>
                    <a:pt x="2367546" y="95313"/>
                  </a:lnTo>
                  <a:lnTo>
                    <a:pt x="2663507" y="401358"/>
                  </a:lnTo>
                  <a:lnTo>
                    <a:pt x="2668778" y="399122"/>
                  </a:lnTo>
                  <a:lnTo>
                    <a:pt x="2662263" y="383794"/>
                  </a:lnTo>
                  <a:lnTo>
                    <a:pt x="2665526" y="391452"/>
                  </a:lnTo>
                  <a:lnTo>
                    <a:pt x="2668778" y="399122"/>
                  </a:lnTo>
                  <a:lnTo>
                    <a:pt x="2895790" y="302704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551276" y="3398966"/>
              <a:ext cx="288290" cy="505459"/>
            </a:xfrm>
            <a:custGeom>
              <a:avLst/>
              <a:gdLst/>
              <a:ahLst/>
              <a:cxnLst/>
              <a:rect l="l" t="t" r="r" b="b"/>
              <a:pathLst>
                <a:path w="288290" h="505460">
                  <a:moveTo>
                    <a:pt x="143995" y="0"/>
                  </a:moveTo>
                  <a:lnTo>
                    <a:pt x="98481" y="7598"/>
                  </a:lnTo>
                  <a:lnTo>
                    <a:pt x="58953" y="28759"/>
                  </a:lnTo>
                  <a:lnTo>
                    <a:pt x="27782" y="61027"/>
                  </a:lnTo>
                  <a:lnTo>
                    <a:pt x="7341" y="101950"/>
                  </a:lnTo>
                  <a:lnTo>
                    <a:pt x="0" y="149073"/>
                  </a:lnTo>
                  <a:lnTo>
                    <a:pt x="2451" y="174577"/>
                  </a:lnTo>
                  <a:lnTo>
                    <a:pt x="9757" y="212939"/>
                  </a:lnTo>
                  <a:lnTo>
                    <a:pt x="21844" y="258909"/>
                  </a:lnTo>
                  <a:lnTo>
                    <a:pt x="38637" y="307236"/>
                  </a:lnTo>
                  <a:lnTo>
                    <a:pt x="74196" y="385881"/>
                  </a:lnTo>
                  <a:lnTo>
                    <a:pt x="108291" y="448682"/>
                  </a:lnTo>
                  <a:lnTo>
                    <a:pt x="133898" y="490288"/>
                  </a:lnTo>
                  <a:lnTo>
                    <a:pt x="143995" y="505345"/>
                  </a:lnTo>
                  <a:lnTo>
                    <a:pt x="179443" y="454401"/>
                  </a:lnTo>
                  <a:lnTo>
                    <a:pt x="202234" y="416783"/>
                  </a:lnTo>
                  <a:lnTo>
                    <a:pt x="222245" y="373919"/>
                  </a:lnTo>
                  <a:lnTo>
                    <a:pt x="249353" y="307236"/>
                  </a:lnTo>
                  <a:lnTo>
                    <a:pt x="266147" y="258909"/>
                  </a:lnTo>
                  <a:lnTo>
                    <a:pt x="278233" y="212939"/>
                  </a:lnTo>
                  <a:lnTo>
                    <a:pt x="285539" y="174577"/>
                  </a:lnTo>
                  <a:lnTo>
                    <a:pt x="287991" y="149073"/>
                  </a:lnTo>
                  <a:lnTo>
                    <a:pt x="280650" y="101950"/>
                  </a:lnTo>
                  <a:lnTo>
                    <a:pt x="260208" y="61027"/>
                  </a:lnTo>
                  <a:lnTo>
                    <a:pt x="229037" y="28759"/>
                  </a:lnTo>
                  <a:lnTo>
                    <a:pt x="189509" y="7598"/>
                  </a:lnTo>
                  <a:lnTo>
                    <a:pt x="143995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644184" y="3483895"/>
              <a:ext cx="111148" cy="24870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028772" y="3840409"/>
              <a:ext cx="2026920" cy="1191260"/>
            </a:xfrm>
            <a:custGeom>
              <a:avLst/>
              <a:gdLst/>
              <a:ahLst/>
              <a:cxnLst/>
              <a:rect l="l" t="t" r="r" b="b"/>
              <a:pathLst>
                <a:path w="2026919" h="1191260">
                  <a:moveTo>
                    <a:pt x="137160" y="18605"/>
                  </a:moveTo>
                  <a:lnTo>
                    <a:pt x="132143" y="10274"/>
                  </a:lnTo>
                  <a:lnTo>
                    <a:pt x="119519" y="4800"/>
                  </a:lnTo>
                  <a:lnTo>
                    <a:pt x="102984" y="1587"/>
                  </a:lnTo>
                  <a:lnTo>
                    <a:pt x="86194" y="0"/>
                  </a:lnTo>
                  <a:lnTo>
                    <a:pt x="102565" y="4127"/>
                  </a:lnTo>
                  <a:lnTo>
                    <a:pt x="114414" y="7912"/>
                  </a:lnTo>
                  <a:lnTo>
                    <a:pt x="122326" y="11849"/>
                  </a:lnTo>
                  <a:lnTo>
                    <a:pt x="126923" y="16395"/>
                  </a:lnTo>
                  <a:lnTo>
                    <a:pt x="128016" y="18173"/>
                  </a:lnTo>
                  <a:lnTo>
                    <a:pt x="126847" y="20231"/>
                  </a:lnTo>
                  <a:lnTo>
                    <a:pt x="88214" y="28435"/>
                  </a:lnTo>
                  <a:lnTo>
                    <a:pt x="68580" y="29159"/>
                  </a:lnTo>
                  <a:lnTo>
                    <a:pt x="48933" y="28435"/>
                  </a:lnTo>
                  <a:lnTo>
                    <a:pt x="10312" y="20231"/>
                  </a:lnTo>
                  <a:lnTo>
                    <a:pt x="9156" y="18173"/>
                  </a:lnTo>
                  <a:lnTo>
                    <a:pt x="10248" y="16395"/>
                  </a:lnTo>
                  <a:lnTo>
                    <a:pt x="14833" y="11849"/>
                  </a:lnTo>
                  <a:lnTo>
                    <a:pt x="22745" y="7912"/>
                  </a:lnTo>
                  <a:lnTo>
                    <a:pt x="34594" y="4127"/>
                  </a:lnTo>
                  <a:lnTo>
                    <a:pt x="50965" y="0"/>
                  </a:lnTo>
                  <a:lnTo>
                    <a:pt x="34188" y="1587"/>
                  </a:lnTo>
                  <a:lnTo>
                    <a:pt x="17640" y="4800"/>
                  </a:lnTo>
                  <a:lnTo>
                    <a:pt x="5029" y="10274"/>
                  </a:lnTo>
                  <a:lnTo>
                    <a:pt x="0" y="18605"/>
                  </a:lnTo>
                  <a:lnTo>
                    <a:pt x="9715" y="29591"/>
                  </a:lnTo>
                  <a:lnTo>
                    <a:pt x="31610" y="35420"/>
                  </a:lnTo>
                  <a:lnTo>
                    <a:pt x="54851" y="37719"/>
                  </a:lnTo>
                  <a:lnTo>
                    <a:pt x="68580" y="38125"/>
                  </a:lnTo>
                  <a:lnTo>
                    <a:pt x="82308" y="37719"/>
                  </a:lnTo>
                  <a:lnTo>
                    <a:pt x="105549" y="35420"/>
                  </a:lnTo>
                  <a:lnTo>
                    <a:pt x="127457" y="29591"/>
                  </a:lnTo>
                  <a:lnTo>
                    <a:pt x="137160" y="18605"/>
                  </a:lnTo>
                  <a:close/>
                </a:path>
                <a:path w="2026919" h="1191260">
                  <a:moveTo>
                    <a:pt x="1991766" y="910323"/>
                  </a:moveTo>
                  <a:lnTo>
                    <a:pt x="1990407" y="811428"/>
                  </a:lnTo>
                  <a:lnTo>
                    <a:pt x="1707261" y="814755"/>
                  </a:lnTo>
                  <a:lnTo>
                    <a:pt x="1708619" y="913650"/>
                  </a:lnTo>
                  <a:lnTo>
                    <a:pt x="1716405" y="954913"/>
                  </a:lnTo>
                  <a:lnTo>
                    <a:pt x="1736991" y="990587"/>
                  </a:lnTo>
                  <a:lnTo>
                    <a:pt x="1768030" y="1018540"/>
                  </a:lnTo>
                  <a:lnTo>
                    <a:pt x="1807146" y="1036650"/>
                  </a:lnTo>
                  <a:lnTo>
                    <a:pt x="1820862" y="1038542"/>
                  </a:lnTo>
                  <a:lnTo>
                    <a:pt x="1820862" y="1191196"/>
                  </a:lnTo>
                  <a:lnTo>
                    <a:pt x="1873338" y="1191196"/>
                  </a:lnTo>
                  <a:lnTo>
                    <a:pt x="1873338" y="1039368"/>
                  </a:lnTo>
                  <a:lnTo>
                    <a:pt x="1896643" y="1035608"/>
                  </a:lnTo>
                  <a:lnTo>
                    <a:pt x="1935251" y="1016584"/>
                  </a:lnTo>
                  <a:lnTo>
                    <a:pt x="1965515" y="987894"/>
                  </a:lnTo>
                  <a:lnTo>
                    <a:pt x="1985124" y="951750"/>
                  </a:lnTo>
                  <a:lnTo>
                    <a:pt x="1991766" y="910323"/>
                  </a:lnTo>
                  <a:close/>
                </a:path>
                <a:path w="2026919" h="1191260">
                  <a:moveTo>
                    <a:pt x="2026539" y="779983"/>
                  </a:moveTo>
                  <a:lnTo>
                    <a:pt x="2025789" y="725932"/>
                  </a:lnTo>
                  <a:lnTo>
                    <a:pt x="2025751" y="722960"/>
                  </a:lnTo>
                  <a:lnTo>
                    <a:pt x="2023110" y="720572"/>
                  </a:lnTo>
                  <a:lnTo>
                    <a:pt x="1955507" y="721372"/>
                  </a:lnTo>
                  <a:lnTo>
                    <a:pt x="1954060" y="615607"/>
                  </a:lnTo>
                  <a:lnTo>
                    <a:pt x="1954009" y="612305"/>
                  </a:lnTo>
                  <a:lnTo>
                    <a:pt x="1951075" y="609650"/>
                  </a:lnTo>
                  <a:lnTo>
                    <a:pt x="1913737" y="610095"/>
                  </a:lnTo>
                  <a:lnTo>
                    <a:pt x="1910867" y="612800"/>
                  </a:lnTo>
                  <a:lnTo>
                    <a:pt x="1912366" y="721880"/>
                  </a:lnTo>
                  <a:lnTo>
                    <a:pt x="1786661" y="723366"/>
                  </a:lnTo>
                  <a:lnTo>
                    <a:pt x="1785200" y="616877"/>
                  </a:lnTo>
                  <a:lnTo>
                    <a:pt x="1785150" y="613562"/>
                  </a:lnTo>
                  <a:lnTo>
                    <a:pt x="1782216" y="610908"/>
                  </a:lnTo>
                  <a:lnTo>
                    <a:pt x="1744878" y="611352"/>
                  </a:lnTo>
                  <a:lnTo>
                    <a:pt x="1742008" y="614070"/>
                  </a:lnTo>
                  <a:lnTo>
                    <a:pt x="1743506" y="723874"/>
                  </a:lnTo>
                  <a:lnTo>
                    <a:pt x="1675955" y="724662"/>
                  </a:lnTo>
                  <a:lnTo>
                    <a:pt x="1673377" y="727100"/>
                  </a:lnTo>
                  <a:lnTo>
                    <a:pt x="1674164" y="784110"/>
                  </a:lnTo>
                  <a:lnTo>
                    <a:pt x="1676806" y="786498"/>
                  </a:lnTo>
                  <a:lnTo>
                    <a:pt x="2023960" y="782421"/>
                  </a:lnTo>
                  <a:lnTo>
                    <a:pt x="2026539" y="779983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841813" y="4697285"/>
              <a:ext cx="103661" cy="14048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860976" y="5484374"/>
              <a:ext cx="665480" cy="448309"/>
            </a:xfrm>
            <a:custGeom>
              <a:avLst/>
              <a:gdLst/>
              <a:ahLst/>
              <a:cxnLst/>
              <a:rect l="l" t="t" r="r" b="b"/>
              <a:pathLst>
                <a:path w="665480" h="448310">
                  <a:moveTo>
                    <a:pt x="601967" y="377482"/>
                  </a:moveTo>
                  <a:lnTo>
                    <a:pt x="513372" y="377482"/>
                  </a:lnTo>
                  <a:lnTo>
                    <a:pt x="483781" y="399719"/>
                  </a:lnTo>
                  <a:lnTo>
                    <a:pt x="450430" y="416445"/>
                  </a:lnTo>
                  <a:lnTo>
                    <a:pt x="414007" y="426974"/>
                  </a:lnTo>
                  <a:lnTo>
                    <a:pt x="375158" y="430644"/>
                  </a:lnTo>
                  <a:lnTo>
                    <a:pt x="336308" y="426974"/>
                  </a:lnTo>
                  <a:lnTo>
                    <a:pt x="299872" y="416445"/>
                  </a:lnTo>
                  <a:lnTo>
                    <a:pt x="266534" y="399719"/>
                  </a:lnTo>
                  <a:lnTo>
                    <a:pt x="236943" y="377482"/>
                  </a:lnTo>
                  <a:lnTo>
                    <a:pt x="0" y="377482"/>
                  </a:lnTo>
                  <a:lnTo>
                    <a:pt x="0" y="427456"/>
                  </a:lnTo>
                  <a:lnTo>
                    <a:pt x="1600" y="435394"/>
                  </a:lnTo>
                  <a:lnTo>
                    <a:pt x="5981" y="441896"/>
                  </a:lnTo>
                  <a:lnTo>
                    <a:pt x="12471" y="446278"/>
                  </a:lnTo>
                  <a:lnTo>
                    <a:pt x="20421" y="447878"/>
                  </a:lnTo>
                  <a:lnTo>
                    <a:pt x="551688" y="447878"/>
                  </a:lnTo>
                  <a:lnTo>
                    <a:pt x="565429" y="431203"/>
                  </a:lnTo>
                  <a:lnTo>
                    <a:pt x="578408" y="413893"/>
                  </a:lnTo>
                  <a:lnTo>
                    <a:pt x="590588" y="395973"/>
                  </a:lnTo>
                  <a:lnTo>
                    <a:pt x="601967" y="377482"/>
                  </a:lnTo>
                  <a:close/>
                </a:path>
                <a:path w="665480" h="448310">
                  <a:moveTo>
                    <a:pt x="665454" y="116052"/>
                  </a:moveTo>
                  <a:lnTo>
                    <a:pt x="664298" y="99364"/>
                  </a:lnTo>
                  <a:lnTo>
                    <a:pt x="662584" y="82829"/>
                  </a:lnTo>
                  <a:lnTo>
                    <a:pt x="589813" y="82829"/>
                  </a:lnTo>
                  <a:lnTo>
                    <a:pt x="586409" y="79425"/>
                  </a:lnTo>
                  <a:lnTo>
                    <a:pt x="586409" y="29235"/>
                  </a:lnTo>
                  <a:lnTo>
                    <a:pt x="589813" y="25831"/>
                  </a:lnTo>
                  <a:lnTo>
                    <a:pt x="652056" y="25831"/>
                  </a:lnTo>
                  <a:lnTo>
                    <a:pt x="646798" y="6400"/>
                  </a:lnTo>
                  <a:lnTo>
                    <a:pt x="644867" y="0"/>
                  </a:lnTo>
                  <a:lnTo>
                    <a:pt x="275932" y="0"/>
                  </a:lnTo>
                  <a:lnTo>
                    <a:pt x="20408" y="0"/>
                  </a:lnTo>
                  <a:lnTo>
                    <a:pt x="12471" y="1600"/>
                  </a:lnTo>
                  <a:lnTo>
                    <a:pt x="5981" y="5981"/>
                  </a:lnTo>
                  <a:lnTo>
                    <a:pt x="1600" y="12484"/>
                  </a:lnTo>
                  <a:lnTo>
                    <a:pt x="0" y="20421"/>
                  </a:lnTo>
                  <a:lnTo>
                    <a:pt x="0" y="116052"/>
                  </a:lnTo>
                  <a:lnTo>
                    <a:pt x="198920" y="116052"/>
                  </a:lnTo>
                  <a:lnTo>
                    <a:pt x="231330" y="75628"/>
                  </a:lnTo>
                  <a:lnTo>
                    <a:pt x="272757" y="44437"/>
                  </a:lnTo>
                  <a:lnTo>
                    <a:pt x="321322" y="24358"/>
                  </a:lnTo>
                  <a:lnTo>
                    <a:pt x="375158" y="17246"/>
                  </a:lnTo>
                  <a:lnTo>
                    <a:pt x="428993" y="24358"/>
                  </a:lnTo>
                  <a:lnTo>
                    <a:pt x="477558" y="44437"/>
                  </a:lnTo>
                  <a:lnTo>
                    <a:pt x="518985" y="75628"/>
                  </a:lnTo>
                  <a:lnTo>
                    <a:pt x="551395" y="116052"/>
                  </a:lnTo>
                  <a:lnTo>
                    <a:pt x="665454" y="1160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860981" y="5615635"/>
              <a:ext cx="221710" cy="23099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389595" y="5615640"/>
              <a:ext cx="137440" cy="23099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8044656" y="5516835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326339" y="191477"/>
                  </a:moveTo>
                  <a:lnTo>
                    <a:pt x="319455" y="148894"/>
                  </a:lnTo>
                  <a:lnTo>
                    <a:pt x="300291" y="111887"/>
                  </a:lnTo>
                  <a:lnTo>
                    <a:pt x="295554" y="107149"/>
                  </a:lnTo>
                  <a:lnTo>
                    <a:pt x="295554" y="192455"/>
                  </a:lnTo>
                  <a:lnTo>
                    <a:pt x="295554" y="195084"/>
                  </a:lnTo>
                  <a:lnTo>
                    <a:pt x="293433" y="197205"/>
                  </a:lnTo>
                  <a:lnTo>
                    <a:pt x="288175" y="197205"/>
                  </a:lnTo>
                  <a:lnTo>
                    <a:pt x="286054" y="195084"/>
                  </a:lnTo>
                  <a:lnTo>
                    <a:pt x="286054" y="192455"/>
                  </a:lnTo>
                  <a:lnTo>
                    <a:pt x="278752" y="156413"/>
                  </a:lnTo>
                  <a:lnTo>
                    <a:pt x="258876" y="126961"/>
                  </a:lnTo>
                  <a:lnTo>
                    <a:pt x="229425" y="107086"/>
                  </a:lnTo>
                  <a:lnTo>
                    <a:pt x="193382" y="99783"/>
                  </a:lnTo>
                  <a:lnTo>
                    <a:pt x="157340" y="107086"/>
                  </a:lnTo>
                  <a:lnTo>
                    <a:pt x="127889" y="126961"/>
                  </a:lnTo>
                  <a:lnTo>
                    <a:pt x="108000" y="156413"/>
                  </a:lnTo>
                  <a:lnTo>
                    <a:pt x="100711" y="192455"/>
                  </a:lnTo>
                  <a:lnTo>
                    <a:pt x="108000" y="228485"/>
                  </a:lnTo>
                  <a:lnTo>
                    <a:pt x="127889" y="257949"/>
                  </a:lnTo>
                  <a:lnTo>
                    <a:pt x="157340" y="277825"/>
                  </a:lnTo>
                  <a:lnTo>
                    <a:pt x="193382" y="285127"/>
                  </a:lnTo>
                  <a:lnTo>
                    <a:pt x="195999" y="285127"/>
                  </a:lnTo>
                  <a:lnTo>
                    <a:pt x="198132" y="287261"/>
                  </a:lnTo>
                  <a:lnTo>
                    <a:pt x="198132" y="292506"/>
                  </a:lnTo>
                  <a:lnTo>
                    <a:pt x="195999" y="294640"/>
                  </a:lnTo>
                  <a:lnTo>
                    <a:pt x="193382" y="294640"/>
                  </a:lnTo>
                  <a:lnTo>
                    <a:pt x="153644" y="286600"/>
                  </a:lnTo>
                  <a:lnTo>
                    <a:pt x="121158" y="264680"/>
                  </a:lnTo>
                  <a:lnTo>
                    <a:pt x="99237" y="232194"/>
                  </a:lnTo>
                  <a:lnTo>
                    <a:pt x="91198" y="192455"/>
                  </a:lnTo>
                  <a:lnTo>
                    <a:pt x="99237" y="152717"/>
                  </a:lnTo>
                  <a:lnTo>
                    <a:pt x="121158" y="120243"/>
                  </a:lnTo>
                  <a:lnTo>
                    <a:pt x="153644" y="98323"/>
                  </a:lnTo>
                  <a:lnTo>
                    <a:pt x="193382" y="90284"/>
                  </a:lnTo>
                  <a:lnTo>
                    <a:pt x="233108" y="98323"/>
                  </a:lnTo>
                  <a:lnTo>
                    <a:pt x="265595" y="120243"/>
                  </a:lnTo>
                  <a:lnTo>
                    <a:pt x="287515" y="152717"/>
                  </a:lnTo>
                  <a:lnTo>
                    <a:pt x="295554" y="192455"/>
                  </a:lnTo>
                  <a:lnTo>
                    <a:pt x="295554" y="107149"/>
                  </a:lnTo>
                  <a:lnTo>
                    <a:pt x="278688" y="90284"/>
                  </a:lnTo>
                  <a:lnTo>
                    <a:pt x="271081" y="82677"/>
                  </a:lnTo>
                  <a:lnTo>
                    <a:pt x="234061" y="63500"/>
                  </a:lnTo>
                  <a:lnTo>
                    <a:pt x="191477" y="56616"/>
                  </a:lnTo>
                  <a:lnTo>
                    <a:pt x="148894" y="63500"/>
                  </a:lnTo>
                  <a:lnTo>
                    <a:pt x="111874" y="82677"/>
                  </a:lnTo>
                  <a:lnTo>
                    <a:pt x="82664" y="111887"/>
                  </a:lnTo>
                  <a:lnTo>
                    <a:pt x="63500" y="148894"/>
                  </a:lnTo>
                  <a:lnTo>
                    <a:pt x="56616" y="191477"/>
                  </a:lnTo>
                  <a:lnTo>
                    <a:pt x="63500" y="234061"/>
                  </a:lnTo>
                  <a:lnTo>
                    <a:pt x="82664" y="271068"/>
                  </a:lnTo>
                  <a:lnTo>
                    <a:pt x="111874" y="300278"/>
                  </a:lnTo>
                  <a:lnTo>
                    <a:pt x="148894" y="319443"/>
                  </a:lnTo>
                  <a:lnTo>
                    <a:pt x="191477" y="326339"/>
                  </a:lnTo>
                  <a:lnTo>
                    <a:pt x="234061" y="319443"/>
                  </a:lnTo>
                  <a:lnTo>
                    <a:pt x="271081" y="300278"/>
                  </a:lnTo>
                  <a:lnTo>
                    <a:pt x="276720" y="294640"/>
                  </a:lnTo>
                  <a:lnTo>
                    <a:pt x="300291" y="271068"/>
                  </a:lnTo>
                  <a:lnTo>
                    <a:pt x="319455" y="234061"/>
                  </a:lnTo>
                  <a:lnTo>
                    <a:pt x="325412" y="197205"/>
                  </a:lnTo>
                  <a:lnTo>
                    <a:pt x="326339" y="191477"/>
                  </a:lnTo>
                  <a:close/>
                </a:path>
                <a:path w="383540" h="383539">
                  <a:moveTo>
                    <a:pt x="382955" y="191477"/>
                  </a:moveTo>
                  <a:lnTo>
                    <a:pt x="377888" y="147624"/>
                  </a:lnTo>
                  <a:lnTo>
                    <a:pt x="363461" y="107340"/>
                  </a:lnTo>
                  <a:lnTo>
                    <a:pt x="341553" y="72910"/>
                  </a:lnTo>
                  <a:lnTo>
                    <a:pt x="341553" y="191477"/>
                  </a:lnTo>
                  <a:lnTo>
                    <a:pt x="333895" y="238861"/>
                  </a:lnTo>
                  <a:lnTo>
                    <a:pt x="312559" y="280060"/>
                  </a:lnTo>
                  <a:lnTo>
                    <a:pt x="280060" y="312559"/>
                  </a:lnTo>
                  <a:lnTo>
                    <a:pt x="238861" y="333895"/>
                  </a:lnTo>
                  <a:lnTo>
                    <a:pt x="191477" y="341553"/>
                  </a:lnTo>
                  <a:lnTo>
                    <a:pt x="144094" y="333895"/>
                  </a:lnTo>
                  <a:lnTo>
                    <a:pt x="102908" y="312559"/>
                  </a:lnTo>
                  <a:lnTo>
                    <a:pt x="70396" y="280060"/>
                  </a:lnTo>
                  <a:lnTo>
                    <a:pt x="49060" y="238861"/>
                  </a:lnTo>
                  <a:lnTo>
                    <a:pt x="41402" y="191477"/>
                  </a:lnTo>
                  <a:lnTo>
                    <a:pt x="49060" y="144094"/>
                  </a:lnTo>
                  <a:lnTo>
                    <a:pt x="70396" y="102908"/>
                  </a:lnTo>
                  <a:lnTo>
                    <a:pt x="102908" y="70396"/>
                  </a:lnTo>
                  <a:lnTo>
                    <a:pt x="144094" y="49060"/>
                  </a:lnTo>
                  <a:lnTo>
                    <a:pt x="191477" y="41402"/>
                  </a:lnTo>
                  <a:lnTo>
                    <a:pt x="238861" y="49060"/>
                  </a:lnTo>
                  <a:lnTo>
                    <a:pt x="280060" y="70396"/>
                  </a:lnTo>
                  <a:lnTo>
                    <a:pt x="312559" y="102908"/>
                  </a:lnTo>
                  <a:lnTo>
                    <a:pt x="333895" y="144094"/>
                  </a:lnTo>
                  <a:lnTo>
                    <a:pt x="341553" y="191477"/>
                  </a:lnTo>
                  <a:lnTo>
                    <a:pt x="341553" y="72910"/>
                  </a:lnTo>
                  <a:lnTo>
                    <a:pt x="311162" y="42113"/>
                  </a:lnTo>
                  <a:lnTo>
                    <a:pt x="275615" y="19494"/>
                  </a:lnTo>
                  <a:lnTo>
                    <a:pt x="235331" y="5067"/>
                  </a:lnTo>
                  <a:lnTo>
                    <a:pt x="191477" y="0"/>
                  </a:lnTo>
                  <a:lnTo>
                    <a:pt x="147624" y="5067"/>
                  </a:lnTo>
                  <a:lnTo>
                    <a:pt x="107340" y="19494"/>
                  </a:lnTo>
                  <a:lnTo>
                    <a:pt x="71780" y="42113"/>
                  </a:lnTo>
                  <a:lnTo>
                    <a:pt x="42113" y="71780"/>
                  </a:lnTo>
                  <a:lnTo>
                    <a:pt x="19494" y="107340"/>
                  </a:lnTo>
                  <a:lnTo>
                    <a:pt x="5067" y="147624"/>
                  </a:lnTo>
                  <a:lnTo>
                    <a:pt x="0" y="191477"/>
                  </a:lnTo>
                  <a:lnTo>
                    <a:pt x="5067" y="235331"/>
                  </a:lnTo>
                  <a:lnTo>
                    <a:pt x="19494" y="275615"/>
                  </a:lnTo>
                  <a:lnTo>
                    <a:pt x="42113" y="311162"/>
                  </a:lnTo>
                  <a:lnTo>
                    <a:pt x="71780" y="340842"/>
                  </a:lnTo>
                  <a:lnTo>
                    <a:pt x="107340" y="363461"/>
                  </a:lnTo>
                  <a:lnTo>
                    <a:pt x="147624" y="377888"/>
                  </a:lnTo>
                  <a:lnTo>
                    <a:pt x="191477" y="382955"/>
                  </a:lnTo>
                  <a:lnTo>
                    <a:pt x="235331" y="377888"/>
                  </a:lnTo>
                  <a:lnTo>
                    <a:pt x="275615" y="363461"/>
                  </a:lnTo>
                  <a:lnTo>
                    <a:pt x="310032" y="341553"/>
                  </a:lnTo>
                  <a:lnTo>
                    <a:pt x="311162" y="340842"/>
                  </a:lnTo>
                  <a:lnTo>
                    <a:pt x="340842" y="311162"/>
                  </a:lnTo>
                  <a:lnTo>
                    <a:pt x="363461" y="275615"/>
                  </a:lnTo>
                  <a:lnTo>
                    <a:pt x="377888" y="235331"/>
                  </a:lnTo>
                  <a:lnTo>
                    <a:pt x="382955" y="1914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147018" y="5418070"/>
              <a:ext cx="178435" cy="51435"/>
            </a:xfrm>
            <a:custGeom>
              <a:avLst/>
              <a:gdLst/>
              <a:ahLst/>
              <a:cxnLst/>
              <a:rect l="l" t="t" r="r" b="b"/>
              <a:pathLst>
                <a:path w="178434" h="51435">
                  <a:moveTo>
                    <a:pt x="163586" y="0"/>
                  </a:moveTo>
                  <a:lnTo>
                    <a:pt x="14659" y="0"/>
                  </a:lnTo>
                  <a:lnTo>
                    <a:pt x="0" y="51076"/>
                  </a:lnTo>
                  <a:lnTo>
                    <a:pt x="178245" y="51076"/>
                  </a:lnTo>
                  <a:lnTo>
                    <a:pt x="163586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462616" y="5525407"/>
              <a:ext cx="59055" cy="26670"/>
            </a:xfrm>
            <a:custGeom>
              <a:avLst/>
              <a:gdLst/>
              <a:ahLst/>
              <a:cxnLst/>
              <a:rect l="l" t="t" r="r" b="b"/>
              <a:pathLst>
                <a:path w="59055" h="26670">
                  <a:moveTo>
                    <a:pt x="53946" y="0"/>
                  </a:moveTo>
                  <a:lnTo>
                    <a:pt x="0" y="0"/>
                  </a:lnTo>
                  <a:lnTo>
                    <a:pt x="0" y="26575"/>
                  </a:lnTo>
                  <a:lnTo>
                    <a:pt x="58867" y="26575"/>
                  </a:lnTo>
                  <a:lnTo>
                    <a:pt x="56595" y="13224"/>
                  </a:lnTo>
                  <a:lnTo>
                    <a:pt x="539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937851" y="5429070"/>
              <a:ext cx="72390" cy="40640"/>
            </a:xfrm>
            <a:custGeom>
              <a:avLst/>
              <a:gdLst/>
              <a:ahLst/>
              <a:cxnLst/>
              <a:rect l="l" t="t" r="r" b="b"/>
              <a:pathLst>
                <a:path w="72390" h="40639">
                  <a:moveTo>
                    <a:pt x="72290" y="0"/>
                  </a:moveTo>
                  <a:lnTo>
                    <a:pt x="0" y="0"/>
                  </a:lnTo>
                  <a:lnTo>
                    <a:pt x="0" y="40082"/>
                  </a:lnTo>
                  <a:lnTo>
                    <a:pt x="72290" y="40082"/>
                  </a:lnTo>
                  <a:lnTo>
                    <a:pt x="72290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135858" y="5607100"/>
              <a:ext cx="204360" cy="20437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7845749" y="5402865"/>
              <a:ext cx="681355" cy="544830"/>
            </a:xfrm>
            <a:custGeom>
              <a:avLst/>
              <a:gdLst/>
              <a:ahLst/>
              <a:cxnLst/>
              <a:rect l="l" t="t" r="r" b="b"/>
              <a:pathLst>
                <a:path w="681355" h="544829">
                  <a:moveTo>
                    <a:pt x="544563" y="305447"/>
                  </a:moveTo>
                  <a:lnTo>
                    <a:pt x="536892" y="258064"/>
                  </a:lnTo>
                  <a:lnTo>
                    <a:pt x="529336" y="243484"/>
                  </a:lnTo>
                  <a:lnTo>
                    <a:pt x="529336" y="305447"/>
                  </a:lnTo>
                  <a:lnTo>
                    <a:pt x="522452" y="348030"/>
                  </a:lnTo>
                  <a:lnTo>
                    <a:pt x="503275" y="385051"/>
                  </a:lnTo>
                  <a:lnTo>
                    <a:pt x="474065" y="414261"/>
                  </a:lnTo>
                  <a:lnTo>
                    <a:pt x="437045" y="433425"/>
                  </a:lnTo>
                  <a:lnTo>
                    <a:pt x="394474" y="440309"/>
                  </a:lnTo>
                  <a:lnTo>
                    <a:pt x="351891" y="433425"/>
                  </a:lnTo>
                  <a:lnTo>
                    <a:pt x="314871" y="414261"/>
                  </a:lnTo>
                  <a:lnTo>
                    <a:pt x="285661" y="385051"/>
                  </a:lnTo>
                  <a:lnTo>
                    <a:pt x="266496" y="348030"/>
                  </a:lnTo>
                  <a:lnTo>
                    <a:pt x="259600" y="305447"/>
                  </a:lnTo>
                  <a:lnTo>
                    <a:pt x="266496" y="262864"/>
                  </a:lnTo>
                  <a:lnTo>
                    <a:pt x="285661" y="225856"/>
                  </a:lnTo>
                  <a:lnTo>
                    <a:pt x="314871" y="196634"/>
                  </a:lnTo>
                  <a:lnTo>
                    <a:pt x="351891" y="177469"/>
                  </a:lnTo>
                  <a:lnTo>
                    <a:pt x="394474" y="170586"/>
                  </a:lnTo>
                  <a:lnTo>
                    <a:pt x="437045" y="177469"/>
                  </a:lnTo>
                  <a:lnTo>
                    <a:pt x="474065" y="196634"/>
                  </a:lnTo>
                  <a:lnTo>
                    <a:pt x="503275" y="225856"/>
                  </a:lnTo>
                  <a:lnTo>
                    <a:pt x="522452" y="262864"/>
                  </a:lnTo>
                  <a:lnTo>
                    <a:pt x="529336" y="305447"/>
                  </a:lnTo>
                  <a:lnTo>
                    <a:pt x="529336" y="243484"/>
                  </a:lnTo>
                  <a:lnTo>
                    <a:pt x="515556" y="216877"/>
                  </a:lnTo>
                  <a:lnTo>
                    <a:pt x="483044" y="184365"/>
                  </a:lnTo>
                  <a:lnTo>
                    <a:pt x="456438" y="170586"/>
                  </a:lnTo>
                  <a:lnTo>
                    <a:pt x="441858" y="163029"/>
                  </a:lnTo>
                  <a:lnTo>
                    <a:pt x="394474" y="155371"/>
                  </a:lnTo>
                  <a:lnTo>
                    <a:pt x="347091" y="163029"/>
                  </a:lnTo>
                  <a:lnTo>
                    <a:pt x="305892" y="184365"/>
                  </a:lnTo>
                  <a:lnTo>
                    <a:pt x="273380" y="216877"/>
                  </a:lnTo>
                  <a:lnTo>
                    <a:pt x="252056" y="258064"/>
                  </a:lnTo>
                  <a:lnTo>
                    <a:pt x="244386" y="305447"/>
                  </a:lnTo>
                  <a:lnTo>
                    <a:pt x="252056" y="352831"/>
                  </a:lnTo>
                  <a:lnTo>
                    <a:pt x="273380" y="394030"/>
                  </a:lnTo>
                  <a:lnTo>
                    <a:pt x="305892" y="426529"/>
                  </a:lnTo>
                  <a:lnTo>
                    <a:pt x="347091" y="447865"/>
                  </a:lnTo>
                  <a:lnTo>
                    <a:pt x="394474" y="455523"/>
                  </a:lnTo>
                  <a:lnTo>
                    <a:pt x="441858" y="447865"/>
                  </a:lnTo>
                  <a:lnTo>
                    <a:pt x="456438" y="440309"/>
                  </a:lnTo>
                  <a:lnTo>
                    <a:pt x="483044" y="426529"/>
                  </a:lnTo>
                  <a:lnTo>
                    <a:pt x="515556" y="394030"/>
                  </a:lnTo>
                  <a:lnTo>
                    <a:pt x="536892" y="352831"/>
                  </a:lnTo>
                  <a:lnTo>
                    <a:pt x="544563" y="305447"/>
                  </a:lnTo>
                  <a:close/>
                </a:path>
                <a:path w="681355" h="544829">
                  <a:moveTo>
                    <a:pt x="677811" y="164338"/>
                  </a:moveTo>
                  <a:lnTo>
                    <a:pt x="676503" y="154165"/>
                  </a:lnTo>
                  <a:lnTo>
                    <a:pt x="675728" y="149123"/>
                  </a:lnTo>
                  <a:lnTo>
                    <a:pt x="616851" y="149123"/>
                  </a:lnTo>
                  <a:lnTo>
                    <a:pt x="616851" y="122555"/>
                  </a:lnTo>
                  <a:lnTo>
                    <a:pt x="670814" y="122555"/>
                  </a:lnTo>
                  <a:lnTo>
                    <a:pt x="668540" y="112382"/>
                  </a:lnTo>
                  <a:lnTo>
                    <a:pt x="667283" y="107327"/>
                  </a:lnTo>
                  <a:lnTo>
                    <a:pt x="605040" y="107327"/>
                  </a:lnTo>
                  <a:lnTo>
                    <a:pt x="601637" y="110744"/>
                  </a:lnTo>
                  <a:lnTo>
                    <a:pt x="601637" y="114947"/>
                  </a:lnTo>
                  <a:lnTo>
                    <a:pt x="601637" y="160934"/>
                  </a:lnTo>
                  <a:lnTo>
                    <a:pt x="605040" y="164338"/>
                  </a:lnTo>
                  <a:lnTo>
                    <a:pt x="677811" y="164338"/>
                  </a:lnTo>
                  <a:close/>
                </a:path>
                <a:path w="681355" h="544829">
                  <a:moveTo>
                    <a:pt x="681164" y="212775"/>
                  </a:moveTo>
                  <a:lnTo>
                    <a:pt x="680681" y="197561"/>
                  </a:lnTo>
                  <a:lnTo>
                    <a:pt x="572490" y="197561"/>
                  </a:lnTo>
                  <a:lnTo>
                    <a:pt x="572490" y="207568"/>
                  </a:lnTo>
                  <a:lnTo>
                    <a:pt x="569658" y="202488"/>
                  </a:lnTo>
                  <a:lnTo>
                    <a:pt x="572490" y="207568"/>
                  </a:lnTo>
                  <a:lnTo>
                    <a:pt x="572490" y="197561"/>
                  </a:lnTo>
                  <a:lnTo>
                    <a:pt x="566623" y="197561"/>
                  </a:lnTo>
                  <a:lnTo>
                    <a:pt x="555688" y="183934"/>
                  </a:lnTo>
                  <a:lnTo>
                    <a:pt x="555688" y="101930"/>
                  </a:lnTo>
                  <a:lnTo>
                    <a:pt x="557301" y="93992"/>
                  </a:lnTo>
                  <a:lnTo>
                    <a:pt x="561682" y="87490"/>
                  </a:lnTo>
                  <a:lnTo>
                    <a:pt x="568172" y="83108"/>
                  </a:lnTo>
                  <a:lnTo>
                    <a:pt x="576110" y="81508"/>
                  </a:lnTo>
                  <a:lnTo>
                    <a:pt x="620763" y="81508"/>
                  </a:lnTo>
                  <a:lnTo>
                    <a:pt x="660095" y="81508"/>
                  </a:lnTo>
                  <a:lnTo>
                    <a:pt x="658495" y="76390"/>
                  </a:lnTo>
                  <a:lnTo>
                    <a:pt x="656793" y="71323"/>
                  </a:lnTo>
                  <a:lnTo>
                    <a:pt x="655040" y="66294"/>
                  </a:lnTo>
                  <a:lnTo>
                    <a:pt x="617359" y="66294"/>
                  </a:lnTo>
                  <a:lnTo>
                    <a:pt x="576110" y="66294"/>
                  </a:lnTo>
                  <a:lnTo>
                    <a:pt x="495338" y="66294"/>
                  </a:lnTo>
                  <a:lnTo>
                    <a:pt x="497586" y="74091"/>
                  </a:lnTo>
                  <a:lnTo>
                    <a:pt x="495338" y="66294"/>
                  </a:lnTo>
                  <a:lnTo>
                    <a:pt x="480682" y="15214"/>
                  </a:lnTo>
                  <a:lnTo>
                    <a:pt x="479513" y="11150"/>
                  </a:lnTo>
                  <a:lnTo>
                    <a:pt x="479513" y="66294"/>
                  </a:lnTo>
                  <a:lnTo>
                    <a:pt x="301256" y="66294"/>
                  </a:lnTo>
                  <a:lnTo>
                    <a:pt x="315925" y="15214"/>
                  </a:lnTo>
                  <a:lnTo>
                    <a:pt x="464845" y="15214"/>
                  </a:lnTo>
                  <a:lnTo>
                    <a:pt x="479513" y="66294"/>
                  </a:lnTo>
                  <a:lnTo>
                    <a:pt x="479513" y="11150"/>
                  </a:lnTo>
                  <a:lnTo>
                    <a:pt x="476961" y="2235"/>
                  </a:lnTo>
                  <a:lnTo>
                    <a:pt x="473976" y="0"/>
                  </a:lnTo>
                  <a:lnTo>
                    <a:pt x="306793" y="0"/>
                  </a:lnTo>
                  <a:lnTo>
                    <a:pt x="303809" y="2235"/>
                  </a:lnTo>
                  <a:lnTo>
                    <a:pt x="286524" y="62445"/>
                  </a:lnTo>
                  <a:lnTo>
                    <a:pt x="286524" y="80378"/>
                  </a:lnTo>
                  <a:lnTo>
                    <a:pt x="283641" y="76568"/>
                  </a:lnTo>
                  <a:lnTo>
                    <a:pt x="286524" y="80378"/>
                  </a:lnTo>
                  <a:lnTo>
                    <a:pt x="286524" y="62445"/>
                  </a:lnTo>
                  <a:lnTo>
                    <a:pt x="285419" y="66281"/>
                  </a:lnTo>
                  <a:lnTo>
                    <a:pt x="179616" y="66281"/>
                  </a:lnTo>
                  <a:lnTo>
                    <a:pt x="179616" y="78092"/>
                  </a:lnTo>
                  <a:lnTo>
                    <a:pt x="176212" y="81508"/>
                  </a:lnTo>
                  <a:lnTo>
                    <a:pt x="288772" y="81508"/>
                  </a:lnTo>
                  <a:lnTo>
                    <a:pt x="491998" y="81508"/>
                  </a:lnTo>
                  <a:lnTo>
                    <a:pt x="494245" y="80378"/>
                  </a:lnTo>
                  <a:lnTo>
                    <a:pt x="497116" y="76568"/>
                  </a:lnTo>
                  <a:lnTo>
                    <a:pt x="497509" y="74498"/>
                  </a:lnTo>
                  <a:lnTo>
                    <a:pt x="497128" y="76568"/>
                  </a:lnTo>
                  <a:lnTo>
                    <a:pt x="494258" y="80391"/>
                  </a:lnTo>
                  <a:lnTo>
                    <a:pt x="491998" y="81508"/>
                  </a:lnTo>
                  <a:lnTo>
                    <a:pt x="547700" y="81508"/>
                  </a:lnTo>
                  <a:lnTo>
                    <a:pt x="543280" y="88061"/>
                  </a:lnTo>
                  <a:lnTo>
                    <a:pt x="540473" y="101930"/>
                  </a:lnTo>
                  <a:lnTo>
                    <a:pt x="540473" y="164947"/>
                  </a:lnTo>
                  <a:lnTo>
                    <a:pt x="534212" y="157137"/>
                  </a:lnTo>
                  <a:lnTo>
                    <a:pt x="492785" y="125945"/>
                  </a:lnTo>
                  <a:lnTo>
                    <a:pt x="463816" y="113957"/>
                  </a:lnTo>
                  <a:lnTo>
                    <a:pt x="444220" y="105854"/>
                  </a:lnTo>
                  <a:lnTo>
                    <a:pt x="390385" y="98742"/>
                  </a:lnTo>
                  <a:lnTo>
                    <a:pt x="336550" y="105854"/>
                  </a:lnTo>
                  <a:lnTo>
                    <a:pt x="287985" y="125945"/>
                  </a:lnTo>
                  <a:lnTo>
                    <a:pt x="246557" y="157137"/>
                  </a:lnTo>
                  <a:lnTo>
                    <a:pt x="214147" y="197561"/>
                  </a:lnTo>
                  <a:lnTo>
                    <a:pt x="3416" y="197561"/>
                  </a:lnTo>
                  <a:lnTo>
                    <a:pt x="0" y="200964"/>
                  </a:lnTo>
                  <a:lnTo>
                    <a:pt x="0" y="455587"/>
                  </a:lnTo>
                  <a:lnTo>
                    <a:pt x="12" y="508965"/>
                  </a:lnTo>
                  <a:lnTo>
                    <a:pt x="2806" y="522833"/>
                  </a:lnTo>
                  <a:lnTo>
                    <a:pt x="10452" y="534149"/>
                  </a:lnTo>
                  <a:lnTo>
                    <a:pt x="21780" y="541794"/>
                  </a:lnTo>
                  <a:lnTo>
                    <a:pt x="35636" y="544601"/>
                  </a:lnTo>
                  <a:lnTo>
                    <a:pt x="553173" y="544601"/>
                  </a:lnTo>
                  <a:lnTo>
                    <a:pt x="557860" y="539623"/>
                  </a:lnTo>
                  <a:lnTo>
                    <a:pt x="562457" y="534555"/>
                  </a:lnTo>
                  <a:lnTo>
                    <a:pt x="566915" y="529386"/>
                  </a:lnTo>
                  <a:lnTo>
                    <a:pt x="35636" y="529386"/>
                  </a:lnTo>
                  <a:lnTo>
                    <a:pt x="27698" y="527773"/>
                  </a:lnTo>
                  <a:lnTo>
                    <a:pt x="21209" y="523405"/>
                  </a:lnTo>
                  <a:lnTo>
                    <a:pt x="16827" y="516902"/>
                  </a:lnTo>
                  <a:lnTo>
                    <a:pt x="15227" y="508965"/>
                  </a:lnTo>
                  <a:lnTo>
                    <a:pt x="15227" y="459003"/>
                  </a:lnTo>
                  <a:lnTo>
                    <a:pt x="252158" y="459003"/>
                  </a:lnTo>
                  <a:lnTo>
                    <a:pt x="281749" y="481228"/>
                  </a:lnTo>
                  <a:lnTo>
                    <a:pt x="315112" y="497954"/>
                  </a:lnTo>
                  <a:lnTo>
                    <a:pt x="351548" y="508482"/>
                  </a:lnTo>
                  <a:lnTo>
                    <a:pt x="390385" y="512152"/>
                  </a:lnTo>
                  <a:lnTo>
                    <a:pt x="429234" y="508482"/>
                  </a:lnTo>
                  <a:lnTo>
                    <a:pt x="465658" y="497954"/>
                  </a:lnTo>
                  <a:lnTo>
                    <a:pt x="467715" y="496925"/>
                  </a:lnTo>
                  <a:lnTo>
                    <a:pt x="499008" y="481228"/>
                  </a:lnTo>
                  <a:lnTo>
                    <a:pt x="528599" y="459003"/>
                  </a:lnTo>
                  <a:lnTo>
                    <a:pt x="617194" y="459003"/>
                  </a:lnTo>
                  <a:lnTo>
                    <a:pt x="622973" y="448906"/>
                  </a:lnTo>
                  <a:lnTo>
                    <a:pt x="625716" y="443776"/>
                  </a:lnTo>
                  <a:lnTo>
                    <a:pt x="543839" y="443776"/>
                  </a:lnTo>
                  <a:lnTo>
                    <a:pt x="566115" y="414172"/>
                  </a:lnTo>
                  <a:lnTo>
                    <a:pt x="582866" y="380796"/>
                  </a:lnTo>
                  <a:lnTo>
                    <a:pt x="593420" y="344322"/>
                  </a:lnTo>
                  <a:lnTo>
                    <a:pt x="597077" y="305447"/>
                  </a:lnTo>
                  <a:lnTo>
                    <a:pt x="595630" y="280835"/>
                  </a:lnTo>
                  <a:lnTo>
                    <a:pt x="591362" y="257086"/>
                  </a:lnTo>
                  <a:lnTo>
                    <a:pt x="584466" y="234340"/>
                  </a:lnTo>
                  <a:lnTo>
                    <a:pt x="581863" y="228346"/>
                  </a:lnTo>
                  <a:lnTo>
                    <a:pt x="581863" y="305447"/>
                  </a:lnTo>
                  <a:lnTo>
                    <a:pt x="576808" y="349300"/>
                  </a:lnTo>
                  <a:lnTo>
                    <a:pt x="562381" y="389585"/>
                  </a:lnTo>
                  <a:lnTo>
                    <a:pt x="539750" y="425132"/>
                  </a:lnTo>
                  <a:lnTo>
                    <a:pt x="510082" y="454812"/>
                  </a:lnTo>
                  <a:lnTo>
                    <a:pt x="474522" y="477431"/>
                  </a:lnTo>
                  <a:lnTo>
                    <a:pt x="434238" y="491858"/>
                  </a:lnTo>
                  <a:lnTo>
                    <a:pt x="390385" y="496925"/>
                  </a:lnTo>
                  <a:lnTo>
                    <a:pt x="346532" y="491858"/>
                  </a:lnTo>
                  <a:lnTo>
                    <a:pt x="306247" y="477431"/>
                  </a:lnTo>
                  <a:lnTo>
                    <a:pt x="270700" y="454812"/>
                  </a:lnTo>
                  <a:lnTo>
                    <a:pt x="241020" y="425132"/>
                  </a:lnTo>
                  <a:lnTo>
                    <a:pt x="236931" y="418706"/>
                  </a:lnTo>
                  <a:lnTo>
                    <a:pt x="236931" y="443776"/>
                  </a:lnTo>
                  <a:lnTo>
                    <a:pt x="15227" y="443776"/>
                  </a:lnTo>
                  <a:lnTo>
                    <a:pt x="15227" y="212775"/>
                  </a:lnTo>
                  <a:lnTo>
                    <a:pt x="205663" y="212775"/>
                  </a:lnTo>
                  <a:lnTo>
                    <a:pt x="196303" y="234340"/>
                  </a:lnTo>
                  <a:lnTo>
                    <a:pt x="189407" y="257086"/>
                  </a:lnTo>
                  <a:lnTo>
                    <a:pt x="185140" y="280835"/>
                  </a:lnTo>
                  <a:lnTo>
                    <a:pt x="183680" y="305447"/>
                  </a:lnTo>
                  <a:lnTo>
                    <a:pt x="187350" y="344322"/>
                  </a:lnTo>
                  <a:lnTo>
                    <a:pt x="197904" y="380796"/>
                  </a:lnTo>
                  <a:lnTo>
                    <a:pt x="214655" y="414172"/>
                  </a:lnTo>
                  <a:lnTo>
                    <a:pt x="236931" y="443776"/>
                  </a:lnTo>
                  <a:lnTo>
                    <a:pt x="236931" y="418706"/>
                  </a:lnTo>
                  <a:lnTo>
                    <a:pt x="218401" y="389585"/>
                  </a:lnTo>
                  <a:lnTo>
                    <a:pt x="203974" y="349300"/>
                  </a:lnTo>
                  <a:lnTo>
                    <a:pt x="198907" y="305447"/>
                  </a:lnTo>
                  <a:lnTo>
                    <a:pt x="203974" y="261594"/>
                  </a:lnTo>
                  <a:lnTo>
                    <a:pt x="218401" y="221310"/>
                  </a:lnTo>
                  <a:lnTo>
                    <a:pt x="241020" y="185750"/>
                  </a:lnTo>
                  <a:lnTo>
                    <a:pt x="270700" y="156083"/>
                  </a:lnTo>
                  <a:lnTo>
                    <a:pt x="306247" y="133451"/>
                  </a:lnTo>
                  <a:lnTo>
                    <a:pt x="346532" y="119024"/>
                  </a:lnTo>
                  <a:lnTo>
                    <a:pt x="390385" y="113957"/>
                  </a:lnTo>
                  <a:lnTo>
                    <a:pt x="434238" y="119024"/>
                  </a:lnTo>
                  <a:lnTo>
                    <a:pt x="474522" y="133451"/>
                  </a:lnTo>
                  <a:lnTo>
                    <a:pt x="510082" y="156083"/>
                  </a:lnTo>
                  <a:lnTo>
                    <a:pt x="539750" y="185750"/>
                  </a:lnTo>
                  <a:lnTo>
                    <a:pt x="540473" y="186893"/>
                  </a:lnTo>
                  <a:lnTo>
                    <a:pt x="540473" y="200964"/>
                  </a:lnTo>
                  <a:lnTo>
                    <a:pt x="543877" y="197561"/>
                  </a:lnTo>
                  <a:lnTo>
                    <a:pt x="547255" y="197561"/>
                  </a:lnTo>
                  <a:lnTo>
                    <a:pt x="562381" y="221310"/>
                  </a:lnTo>
                  <a:lnTo>
                    <a:pt x="576808" y="261594"/>
                  </a:lnTo>
                  <a:lnTo>
                    <a:pt x="581863" y="305447"/>
                  </a:lnTo>
                  <a:lnTo>
                    <a:pt x="581863" y="228346"/>
                  </a:lnTo>
                  <a:lnTo>
                    <a:pt x="575106" y="212775"/>
                  </a:lnTo>
                  <a:lnTo>
                    <a:pt x="681164" y="212775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922641" y="5413848"/>
              <a:ext cx="102729" cy="7052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8255565" y="5328621"/>
              <a:ext cx="144780" cy="229235"/>
            </a:xfrm>
            <a:custGeom>
              <a:avLst/>
              <a:gdLst/>
              <a:ahLst/>
              <a:cxnLst/>
              <a:rect l="l" t="t" r="r" b="b"/>
              <a:pathLst>
                <a:path w="144780" h="229235">
                  <a:moveTo>
                    <a:pt x="70205" y="217106"/>
                  </a:moveTo>
                  <a:lnTo>
                    <a:pt x="66789" y="213690"/>
                  </a:lnTo>
                  <a:lnTo>
                    <a:pt x="62585" y="213690"/>
                  </a:lnTo>
                  <a:lnTo>
                    <a:pt x="3403" y="213690"/>
                  </a:lnTo>
                  <a:lnTo>
                    <a:pt x="0" y="217106"/>
                  </a:lnTo>
                  <a:lnTo>
                    <a:pt x="0" y="225501"/>
                  </a:lnTo>
                  <a:lnTo>
                    <a:pt x="3403" y="228917"/>
                  </a:lnTo>
                  <a:lnTo>
                    <a:pt x="66789" y="228917"/>
                  </a:lnTo>
                  <a:lnTo>
                    <a:pt x="70205" y="225501"/>
                  </a:lnTo>
                  <a:lnTo>
                    <a:pt x="70205" y="217106"/>
                  </a:lnTo>
                  <a:close/>
                </a:path>
                <a:path w="144780" h="229235">
                  <a:moveTo>
                    <a:pt x="90919" y="129146"/>
                  </a:moveTo>
                  <a:lnTo>
                    <a:pt x="89674" y="124498"/>
                  </a:lnTo>
                  <a:lnTo>
                    <a:pt x="86029" y="122389"/>
                  </a:lnTo>
                  <a:lnTo>
                    <a:pt x="34785" y="92798"/>
                  </a:lnTo>
                  <a:lnTo>
                    <a:pt x="30124" y="94043"/>
                  </a:lnTo>
                  <a:lnTo>
                    <a:pt x="25933" y="101320"/>
                  </a:lnTo>
                  <a:lnTo>
                    <a:pt x="27178" y="105981"/>
                  </a:lnTo>
                  <a:lnTo>
                    <a:pt x="78422" y="135572"/>
                  </a:lnTo>
                  <a:lnTo>
                    <a:pt x="82219" y="136588"/>
                  </a:lnTo>
                  <a:lnTo>
                    <a:pt x="84848" y="136588"/>
                  </a:lnTo>
                  <a:lnTo>
                    <a:pt x="87401" y="135229"/>
                  </a:lnTo>
                  <a:lnTo>
                    <a:pt x="90919" y="129146"/>
                  </a:lnTo>
                  <a:close/>
                </a:path>
                <a:path w="144780" h="229235">
                  <a:moveTo>
                    <a:pt x="144589" y="56134"/>
                  </a:moveTo>
                  <a:lnTo>
                    <a:pt x="112890" y="1244"/>
                  </a:lnTo>
                  <a:lnTo>
                    <a:pt x="108242" y="0"/>
                  </a:lnTo>
                  <a:lnTo>
                    <a:pt x="100965" y="4191"/>
                  </a:lnTo>
                  <a:lnTo>
                    <a:pt x="99707" y="8851"/>
                  </a:lnTo>
                  <a:lnTo>
                    <a:pt x="130708" y="62534"/>
                  </a:lnTo>
                  <a:lnTo>
                    <a:pt x="133261" y="63906"/>
                  </a:lnTo>
                  <a:lnTo>
                    <a:pt x="135890" y="63906"/>
                  </a:lnTo>
                  <a:lnTo>
                    <a:pt x="139700" y="62890"/>
                  </a:lnTo>
                  <a:lnTo>
                    <a:pt x="143332" y="60782"/>
                  </a:lnTo>
                  <a:lnTo>
                    <a:pt x="144589" y="56134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312362" y="6283002"/>
              <a:ext cx="12065" cy="345440"/>
            </a:xfrm>
            <a:custGeom>
              <a:avLst/>
              <a:gdLst/>
              <a:ahLst/>
              <a:cxnLst/>
              <a:rect l="l" t="t" r="r" b="b"/>
              <a:pathLst>
                <a:path w="12065" h="345440">
                  <a:moveTo>
                    <a:pt x="11800" y="0"/>
                  </a:moveTo>
                  <a:lnTo>
                    <a:pt x="0" y="0"/>
                  </a:lnTo>
                  <a:lnTo>
                    <a:pt x="0" y="344890"/>
                  </a:lnTo>
                  <a:lnTo>
                    <a:pt x="11800" y="344890"/>
                  </a:lnTo>
                  <a:lnTo>
                    <a:pt x="11800" y="0"/>
                  </a:lnTo>
                  <a:close/>
                </a:path>
              </a:pathLst>
            </a:custGeom>
            <a:solidFill>
              <a:srgbClr val="2A49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174702" y="6612524"/>
              <a:ext cx="279400" cy="88900"/>
            </a:xfrm>
            <a:custGeom>
              <a:avLst/>
              <a:gdLst/>
              <a:ahLst/>
              <a:cxnLst/>
              <a:rect l="l" t="t" r="r" b="b"/>
              <a:pathLst>
                <a:path w="279400" h="88900">
                  <a:moveTo>
                    <a:pt x="223699" y="0"/>
                  </a:moveTo>
                  <a:lnTo>
                    <a:pt x="55192" y="0"/>
                  </a:lnTo>
                  <a:lnTo>
                    <a:pt x="33709" y="4337"/>
                  </a:lnTo>
                  <a:lnTo>
                    <a:pt x="16165" y="16165"/>
                  </a:lnTo>
                  <a:lnTo>
                    <a:pt x="4337" y="33709"/>
                  </a:lnTo>
                  <a:lnTo>
                    <a:pt x="0" y="55192"/>
                  </a:lnTo>
                  <a:lnTo>
                    <a:pt x="0" y="73767"/>
                  </a:lnTo>
                  <a:lnTo>
                    <a:pt x="46481" y="81864"/>
                  </a:lnTo>
                  <a:lnTo>
                    <a:pt x="92963" y="86723"/>
                  </a:lnTo>
                  <a:lnTo>
                    <a:pt x="139446" y="88342"/>
                  </a:lnTo>
                  <a:lnTo>
                    <a:pt x="185928" y="86723"/>
                  </a:lnTo>
                  <a:lnTo>
                    <a:pt x="232410" y="81864"/>
                  </a:lnTo>
                  <a:lnTo>
                    <a:pt x="278892" y="73767"/>
                  </a:lnTo>
                  <a:lnTo>
                    <a:pt x="278892" y="55192"/>
                  </a:lnTo>
                  <a:lnTo>
                    <a:pt x="274554" y="33709"/>
                  </a:lnTo>
                  <a:lnTo>
                    <a:pt x="262726" y="16165"/>
                  </a:lnTo>
                  <a:lnTo>
                    <a:pt x="245182" y="4337"/>
                  </a:lnTo>
                  <a:lnTo>
                    <a:pt x="223699" y="0"/>
                  </a:lnTo>
                  <a:close/>
                </a:path>
              </a:pathLst>
            </a:custGeom>
            <a:solidFill>
              <a:srgbClr val="E4E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163395" y="6602168"/>
              <a:ext cx="309880" cy="90805"/>
            </a:xfrm>
            <a:custGeom>
              <a:avLst/>
              <a:gdLst/>
              <a:ahLst/>
              <a:cxnLst/>
              <a:rect l="l" t="t" r="r" b="b"/>
              <a:pathLst>
                <a:path w="309880" h="90804">
                  <a:moveTo>
                    <a:pt x="233165" y="0"/>
                  </a:moveTo>
                  <a:lnTo>
                    <a:pt x="76563" y="0"/>
                  </a:lnTo>
                  <a:lnTo>
                    <a:pt x="46759" y="6021"/>
                  </a:lnTo>
                  <a:lnTo>
                    <a:pt x="22426" y="22429"/>
                  </a:lnTo>
                  <a:lnTo>
                    <a:pt x="6020" y="46764"/>
                  </a:lnTo>
                  <a:lnTo>
                    <a:pt x="0" y="76563"/>
                  </a:lnTo>
                  <a:lnTo>
                    <a:pt x="0" y="90437"/>
                  </a:lnTo>
                  <a:lnTo>
                    <a:pt x="309728" y="90437"/>
                  </a:lnTo>
                  <a:lnTo>
                    <a:pt x="309728" y="82102"/>
                  </a:lnTo>
                  <a:lnTo>
                    <a:pt x="8334" y="82102"/>
                  </a:lnTo>
                  <a:lnTo>
                    <a:pt x="8334" y="73767"/>
                  </a:lnTo>
                  <a:lnTo>
                    <a:pt x="17236" y="73767"/>
                  </a:lnTo>
                  <a:lnTo>
                    <a:pt x="21398" y="53259"/>
                  </a:lnTo>
                  <a:lnTo>
                    <a:pt x="34231" y="34235"/>
                  </a:lnTo>
                  <a:lnTo>
                    <a:pt x="53257" y="21402"/>
                  </a:lnTo>
                  <a:lnTo>
                    <a:pt x="76563" y="16669"/>
                  </a:lnTo>
                  <a:lnTo>
                    <a:pt x="233165" y="16669"/>
                  </a:lnTo>
                  <a:lnTo>
                    <a:pt x="233165" y="0"/>
                  </a:lnTo>
                  <a:close/>
                </a:path>
                <a:path w="309880" h="90804">
                  <a:moveTo>
                    <a:pt x="17236" y="73767"/>
                  </a:moveTo>
                  <a:lnTo>
                    <a:pt x="8334" y="73767"/>
                  </a:lnTo>
                  <a:lnTo>
                    <a:pt x="8334" y="82102"/>
                  </a:lnTo>
                  <a:lnTo>
                    <a:pt x="16669" y="82102"/>
                  </a:lnTo>
                  <a:lnTo>
                    <a:pt x="16669" y="76563"/>
                  </a:lnTo>
                  <a:lnTo>
                    <a:pt x="17236" y="73767"/>
                  </a:lnTo>
                  <a:close/>
                </a:path>
                <a:path w="309880" h="90804">
                  <a:moveTo>
                    <a:pt x="292491" y="73767"/>
                  </a:moveTo>
                  <a:lnTo>
                    <a:pt x="17236" y="73767"/>
                  </a:lnTo>
                  <a:lnTo>
                    <a:pt x="16669" y="76563"/>
                  </a:lnTo>
                  <a:lnTo>
                    <a:pt x="16669" y="82102"/>
                  </a:lnTo>
                  <a:lnTo>
                    <a:pt x="293059" y="82102"/>
                  </a:lnTo>
                  <a:lnTo>
                    <a:pt x="293059" y="76563"/>
                  </a:lnTo>
                  <a:lnTo>
                    <a:pt x="292491" y="73767"/>
                  </a:lnTo>
                  <a:close/>
                </a:path>
                <a:path w="309880" h="90804">
                  <a:moveTo>
                    <a:pt x="233165" y="0"/>
                  </a:moveTo>
                  <a:lnTo>
                    <a:pt x="233165" y="16669"/>
                  </a:lnTo>
                  <a:lnTo>
                    <a:pt x="256471" y="21402"/>
                  </a:lnTo>
                  <a:lnTo>
                    <a:pt x="275496" y="34235"/>
                  </a:lnTo>
                  <a:lnTo>
                    <a:pt x="288330" y="53259"/>
                  </a:lnTo>
                  <a:lnTo>
                    <a:pt x="293059" y="76563"/>
                  </a:lnTo>
                  <a:lnTo>
                    <a:pt x="293059" y="82102"/>
                  </a:lnTo>
                  <a:lnTo>
                    <a:pt x="301393" y="82102"/>
                  </a:lnTo>
                  <a:lnTo>
                    <a:pt x="301393" y="73767"/>
                  </a:lnTo>
                  <a:lnTo>
                    <a:pt x="309163" y="73767"/>
                  </a:lnTo>
                  <a:lnTo>
                    <a:pt x="303707" y="46764"/>
                  </a:lnTo>
                  <a:lnTo>
                    <a:pt x="287298" y="22429"/>
                  </a:lnTo>
                  <a:lnTo>
                    <a:pt x="262964" y="6021"/>
                  </a:lnTo>
                  <a:lnTo>
                    <a:pt x="233165" y="0"/>
                  </a:lnTo>
                  <a:close/>
                </a:path>
                <a:path w="309880" h="90804">
                  <a:moveTo>
                    <a:pt x="309163" y="73767"/>
                  </a:moveTo>
                  <a:lnTo>
                    <a:pt x="301393" y="73767"/>
                  </a:lnTo>
                  <a:lnTo>
                    <a:pt x="301393" y="82102"/>
                  </a:lnTo>
                  <a:lnTo>
                    <a:pt x="309728" y="82102"/>
                  </a:lnTo>
                  <a:lnTo>
                    <a:pt x="309728" y="76563"/>
                  </a:lnTo>
                  <a:lnTo>
                    <a:pt x="309163" y="73767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60157" y="6602168"/>
              <a:ext cx="112959" cy="9043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274925" y="6228640"/>
              <a:ext cx="86662" cy="6685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6218269" y="6768776"/>
              <a:ext cx="1032510" cy="637540"/>
            </a:xfrm>
            <a:custGeom>
              <a:avLst/>
              <a:gdLst/>
              <a:ahLst/>
              <a:cxnLst/>
              <a:rect l="l" t="t" r="r" b="b"/>
              <a:pathLst>
                <a:path w="1032509" h="637540">
                  <a:moveTo>
                    <a:pt x="1032192" y="123304"/>
                  </a:moveTo>
                  <a:lnTo>
                    <a:pt x="791768" y="123304"/>
                  </a:lnTo>
                  <a:lnTo>
                    <a:pt x="689889" y="123304"/>
                  </a:lnTo>
                  <a:lnTo>
                    <a:pt x="689889" y="25895"/>
                  </a:lnTo>
                  <a:lnTo>
                    <a:pt x="687857" y="15811"/>
                  </a:lnTo>
                  <a:lnTo>
                    <a:pt x="682307" y="7581"/>
                  </a:lnTo>
                  <a:lnTo>
                    <a:pt x="674077" y="2044"/>
                  </a:lnTo>
                  <a:lnTo>
                    <a:pt x="664006" y="0"/>
                  </a:lnTo>
                  <a:lnTo>
                    <a:pt x="641845" y="0"/>
                  </a:lnTo>
                  <a:lnTo>
                    <a:pt x="641845" y="192112"/>
                  </a:lnTo>
                  <a:lnTo>
                    <a:pt x="641845" y="287147"/>
                  </a:lnTo>
                  <a:lnTo>
                    <a:pt x="380250" y="287147"/>
                  </a:lnTo>
                  <a:lnTo>
                    <a:pt x="380250" y="192112"/>
                  </a:lnTo>
                  <a:lnTo>
                    <a:pt x="641845" y="192112"/>
                  </a:lnTo>
                  <a:lnTo>
                    <a:pt x="641845" y="0"/>
                  </a:lnTo>
                  <a:lnTo>
                    <a:pt x="358076" y="0"/>
                  </a:lnTo>
                  <a:lnTo>
                    <a:pt x="348005" y="2044"/>
                  </a:lnTo>
                  <a:lnTo>
                    <a:pt x="339775" y="7581"/>
                  </a:lnTo>
                  <a:lnTo>
                    <a:pt x="334225" y="15811"/>
                  </a:lnTo>
                  <a:lnTo>
                    <a:pt x="332193" y="25895"/>
                  </a:lnTo>
                  <a:lnTo>
                    <a:pt x="332193" y="123304"/>
                  </a:lnTo>
                  <a:lnTo>
                    <a:pt x="0" y="123304"/>
                  </a:lnTo>
                  <a:lnTo>
                    <a:pt x="0" y="168071"/>
                  </a:lnTo>
                  <a:lnTo>
                    <a:pt x="45377" y="168071"/>
                  </a:lnTo>
                  <a:lnTo>
                    <a:pt x="45377" y="192112"/>
                  </a:lnTo>
                  <a:lnTo>
                    <a:pt x="361607" y="192112"/>
                  </a:lnTo>
                  <a:lnTo>
                    <a:pt x="361607" y="287147"/>
                  </a:lnTo>
                  <a:lnTo>
                    <a:pt x="345033" y="287147"/>
                  </a:lnTo>
                  <a:lnTo>
                    <a:pt x="333197" y="289547"/>
                  </a:lnTo>
                  <a:lnTo>
                    <a:pt x="323532" y="296062"/>
                  </a:lnTo>
                  <a:lnTo>
                    <a:pt x="317017" y="305727"/>
                  </a:lnTo>
                  <a:lnTo>
                    <a:pt x="314629" y="317563"/>
                  </a:lnTo>
                  <a:lnTo>
                    <a:pt x="317017" y="329399"/>
                  </a:lnTo>
                  <a:lnTo>
                    <a:pt x="323532" y="339064"/>
                  </a:lnTo>
                  <a:lnTo>
                    <a:pt x="333197" y="345579"/>
                  </a:lnTo>
                  <a:lnTo>
                    <a:pt x="345033" y="347967"/>
                  </a:lnTo>
                  <a:lnTo>
                    <a:pt x="356476" y="347967"/>
                  </a:lnTo>
                  <a:lnTo>
                    <a:pt x="320954" y="637540"/>
                  </a:lnTo>
                  <a:lnTo>
                    <a:pt x="335495" y="637540"/>
                  </a:lnTo>
                  <a:lnTo>
                    <a:pt x="371017" y="347967"/>
                  </a:lnTo>
                  <a:lnTo>
                    <a:pt x="651065" y="347967"/>
                  </a:lnTo>
                  <a:lnTo>
                    <a:pt x="686600" y="637540"/>
                  </a:lnTo>
                  <a:lnTo>
                    <a:pt x="701128" y="637540"/>
                  </a:lnTo>
                  <a:lnTo>
                    <a:pt x="665594" y="347967"/>
                  </a:lnTo>
                  <a:lnTo>
                    <a:pt x="677049" y="347967"/>
                  </a:lnTo>
                  <a:lnTo>
                    <a:pt x="688886" y="345579"/>
                  </a:lnTo>
                  <a:lnTo>
                    <a:pt x="698550" y="339064"/>
                  </a:lnTo>
                  <a:lnTo>
                    <a:pt x="705078" y="329399"/>
                  </a:lnTo>
                  <a:lnTo>
                    <a:pt x="707466" y="317563"/>
                  </a:lnTo>
                  <a:lnTo>
                    <a:pt x="705078" y="305727"/>
                  </a:lnTo>
                  <a:lnTo>
                    <a:pt x="698550" y="296062"/>
                  </a:lnTo>
                  <a:lnTo>
                    <a:pt x="688886" y="289547"/>
                  </a:lnTo>
                  <a:lnTo>
                    <a:pt x="677049" y="287147"/>
                  </a:lnTo>
                  <a:lnTo>
                    <a:pt x="660488" y="287147"/>
                  </a:lnTo>
                  <a:lnTo>
                    <a:pt x="660488" y="192112"/>
                  </a:lnTo>
                  <a:lnTo>
                    <a:pt x="758825" y="192112"/>
                  </a:lnTo>
                  <a:lnTo>
                    <a:pt x="999248" y="192112"/>
                  </a:lnTo>
                  <a:lnTo>
                    <a:pt x="999248" y="168071"/>
                  </a:lnTo>
                  <a:lnTo>
                    <a:pt x="1032192" y="168071"/>
                  </a:lnTo>
                  <a:lnTo>
                    <a:pt x="1032192" y="123304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240913" y="6960990"/>
              <a:ext cx="999490" cy="434975"/>
            </a:xfrm>
            <a:custGeom>
              <a:avLst/>
              <a:gdLst/>
              <a:ahLst/>
              <a:cxnLst/>
              <a:rect l="l" t="t" r="r" b="b"/>
              <a:pathLst>
                <a:path w="999490" h="434975">
                  <a:moveTo>
                    <a:pt x="280504" y="424751"/>
                  </a:moveTo>
                  <a:lnTo>
                    <a:pt x="260502" y="338861"/>
                  </a:lnTo>
                  <a:lnTo>
                    <a:pt x="260502" y="412305"/>
                  </a:lnTo>
                  <a:lnTo>
                    <a:pt x="251294" y="414451"/>
                  </a:lnTo>
                  <a:lnTo>
                    <a:pt x="234124" y="340766"/>
                  </a:lnTo>
                  <a:lnTo>
                    <a:pt x="242214" y="340766"/>
                  </a:lnTo>
                  <a:lnTo>
                    <a:pt x="242214" y="333781"/>
                  </a:lnTo>
                  <a:lnTo>
                    <a:pt x="260502" y="412305"/>
                  </a:lnTo>
                  <a:lnTo>
                    <a:pt x="260502" y="338861"/>
                  </a:lnTo>
                  <a:lnTo>
                    <a:pt x="239814" y="250037"/>
                  </a:lnTo>
                  <a:lnTo>
                    <a:pt x="239814" y="323532"/>
                  </a:lnTo>
                  <a:lnTo>
                    <a:pt x="233870" y="323532"/>
                  </a:lnTo>
                  <a:lnTo>
                    <a:pt x="233870" y="322986"/>
                  </a:lnTo>
                  <a:lnTo>
                    <a:pt x="239687" y="322986"/>
                  </a:lnTo>
                  <a:lnTo>
                    <a:pt x="239814" y="323532"/>
                  </a:lnTo>
                  <a:lnTo>
                    <a:pt x="239814" y="250037"/>
                  </a:lnTo>
                  <a:lnTo>
                    <a:pt x="233781" y="224129"/>
                  </a:lnTo>
                  <a:lnTo>
                    <a:pt x="233781" y="297586"/>
                  </a:lnTo>
                  <a:lnTo>
                    <a:pt x="224066" y="297586"/>
                  </a:lnTo>
                  <a:lnTo>
                    <a:pt x="212864" y="249491"/>
                  </a:lnTo>
                  <a:lnTo>
                    <a:pt x="212864" y="322986"/>
                  </a:lnTo>
                  <a:lnTo>
                    <a:pt x="67627" y="322986"/>
                  </a:lnTo>
                  <a:lnTo>
                    <a:pt x="69697" y="314096"/>
                  </a:lnTo>
                  <a:lnTo>
                    <a:pt x="210794" y="314096"/>
                  </a:lnTo>
                  <a:lnTo>
                    <a:pt x="212864" y="322986"/>
                  </a:lnTo>
                  <a:lnTo>
                    <a:pt x="212864" y="249491"/>
                  </a:lnTo>
                  <a:lnTo>
                    <a:pt x="206946" y="224066"/>
                  </a:lnTo>
                  <a:lnTo>
                    <a:pt x="206946" y="297586"/>
                  </a:lnTo>
                  <a:lnTo>
                    <a:pt x="73533" y="297586"/>
                  </a:lnTo>
                  <a:lnTo>
                    <a:pt x="138201" y="20002"/>
                  </a:lnTo>
                  <a:lnTo>
                    <a:pt x="140258" y="11150"/>
                  </a:lnTo>
                  <a:lnTo>
                    <a:pt x="206946" y="297586"/>
                  </a:lnTo>
                  <a:lnTo>
                    <a:pt x="206946" y="224066"/>
                  </a:lnTo>
                  <a:lnTo>
                    <a:pt x="159931" y="22148"/>
                  </a:lnTo>
                  <a:lnTo>
                    <a:pt x="169138" y="20002"/>
                  </a:lnTo>
                  <a:lnTo>
                    <a:pt x="233781" y="297586"/>
                  </a:lnTo>
                  <a:lnTo>
                    <a:pt x="233781" y="224129"/>
                  </a:lnTo>
                  <a:lnTo>
                    <a:pt x="186245" y="20002"/>
                  </a:lnTo>
                  <a:lnTo>
                    <a:pt x="181584" y="0"/>
                  </a:lnTo>
                  <a:lnTo>
                    <a:pt x="140258" y="9626"/>
                  </a:lnTo>
                  <a:lnTo>
                    <a:pt x="120586" y="5054"/>
                  </a:lnTo>
                  <a:lnTo>
                    <a:pt x="120586" y="22148"/>
                  </a:lnTo>
                  <a:lnTo>
                    <a:pt x="56426" y="297586"/>
                  </a:lnTo>
                  <a:lnTo>
                    <a:pt x="46710" y="297586"/>
                  </a:lnTo>
                  <a:lnTo>
                    <a:pt x="111379" y="20002"/>
                  </a:lnTo>
                  <a:lnTo>
                    <a:pt x="120586" y="22148"/>
                  </a:lnTo>
                  <a:lnTo>
                    <a:pt x="120586" y="5054"/>
                  </a:lnTo>
                  <a:lnTo>
                    <a:pt x="98933" y="0"/>
                  </a:lnTo>
                  <a:lnTo>
                    <a:pt x="46380" y="225628"/>
                  </a:lnTo>
                  <a:lnTo>
                    <a:pt x="46380" y="340766"/>
                  </a:lnTo>
                  <a:lnTo>
                    <a:pt x="29222" y="414451"/>
                  </a:lnTo>
                  <a:lnTo>
                    <a:pt x="20015" y="412305"/>
                  </a:lnTo>
                  <a:lnTo>
                    <a:pt x="38303" y="333781"/>
                  </a:lnTo>
                  <a:lnTo>
                    <a:pt x="38303" y="340766"/>
                  </a:lnTo>
                  <a:lnTo>
                    <a:pt x="46380" y="340766"/>
                  </a:lnTo>
                  <a:lnTo>
                    <a:pt x="46380" y="225628"/>
                  </a:lnTo>
                  <a:lnTo>
                    <a:pt x="0" y="424751"/>
                  </a:lnTo>
                  <a:lnTo>
                    <a:pt x="41668" y="434454"/>
                  </a:lnTo>
                  <a:lnTo>
                    <a:pt x="43561" y="426351"/>
                  </a:lnTo>
                  <a:lnTo>
                    <a:pt x="63487" y="340766"/>
                  </a:lnTo>
                  <a:lnTo>
                    <a:pt x="217004" y="340766"/>
                  </a:lnTo>
                  <a:lnTo>
                    <a:pt x="238836" y="434467"/>
                  </a:lnTo>
                  <a:lnTo>
                    <a:pt x="246951" y="432574"/>
                  </a:lnTo>
                  <a:lnTo>
                    <a:pt x="243179" y="416344"/>
                  </a:lnTo>
                  <a:lnTo>
                    <a:pt x="245071" y="424459"/>
                  </a:lnTo>
                  <a:lnTo>
                    <a:pt x="246951" y="432574"/>
                  </a:lnTo>
                  <a:lnTo>
                    <a:pt x="280504" y="424751"/>
                  </a:lnTo>
                  <a:close/>
                </a:path>
                <a:path w="999490" h="434975">
                  <a:moveTo>
                    <a:pt x="999312" y="424751"/>
                  </a:moveTo>
                  <a:lnTo>
                    <a:pt x="979322" y="338924"/>
                  </a:lnTo>
                  <a:lnTo>
                    <a:pt x="979322" y="412305"/>
                  </a:lnTo>
                  <a:lnTo>
                    <a:pt x="970102" y="414451"/>
                  </a:lnTo>
                  <a:lnTo>
                    <a:pt x="952931" y="340766"/>
                  </a:lnTo>
                  <a:lnTo>
                    <a:pt x="961021" y="340766"/>
                  </a:lnTo>
                  <a:lnTo>
                    <a:pt x="961021" y="333743"/>
                  </a:lnTo>
                  <a:lnTo>
                    <a:pt x="979322" y="412305"/>
                  </a:lnTo>
                  <a:lnTo>
                    <a:pt x="979322" y="338924"/>
                  </a:lnTo>
                  <a:lnTo>
                    <a:pt x="958621" y="250037"/>
                  </a:lnTo>
                  <a:lnTo>
                    <a:pt x="958621" y="323532"/>
                  </a:lnTo>
                  <a:lnTo>
                    <a:pt x="952690" y="323532"/>
                  </a:lnTo>
                  <a:lnTo>
                    <a:pt x="952690" y="322986"/>
                  </a:lnTo>
                  <a:lnTo>
                    <a:pt x="958494" y="322986"/>
                  </a:lnTo>
                  <a:lnTo>
                    <a:pt x="958621" y="323532"/>
                  </a:lnTo>
                  <a:lnTo>
                    <a:pt x="958621" y="250037"/>
                  </a:lnTo>
                  <a:lnTo>
                    <a:pt x="952588" y="224129"/>
                  </a:lnTo>
                  <a:lnTo>
                    <a:pt x="952588" y="297586"/>
                  </a:lnTo>
                  <a:lnTo>
                    <a:pt x="942873" y="297586"/>
                  </a:lnTo>
                  <a:lnTo>
                    <a:pt x="931672" y="249491"/>
                  </a:lnTo>
                  <a:lnTo>
                    <a:pt x="931672" y="322986"/>
                  </a:lnTo>
                  <a:lnTo>
                    <a:pt x="786447" y="322986"/>
                  </a:lnTo>
                  <a:lnTo>
                    <a:pt x="788517" y="314096"/>
                  </a:lnTo>
                  <a:lnTo>
                    <a:pt x="929601" y="314096"/>
                  </a:lnTo>
                  <a:lnTo>
                    <a:pt x="931672" y="322986"/>
                  </a:lnTo>
                  <a:lnTo>
                    <a:pt x="931672" y="249491"/>
                  </a:lnTo>
                  <a:lnTo>
                    <a:pt x="925753" y="224066"/>
                  </a:lnTo>
                  <a:lnTo>
                    <a:pt x="925753" y="297586"/>
                  </a:lnTo>
                  <a:lnTo>
                    <a:pt x="792353" y="297586"/>
                  </a:lnTo>
                  <a:lnTo>
                    <a:pt x="857008" y="20002"/>
                  </a:lnTo>
                  <a:lnTo>
                    <a:pt x="859066" y="11150"/>
                  </a:lnTo>
                  <a:lnTo>
                    <a:pt x="925753" y="297586"/>
                  </a:lnTo>
                  <a:lnTo>
                    <a:pt x="925753" y="224066"/>
                  </a:lnTo>
                  <a:lnTo>
                    <a:pt x="878738" y="22148"/>
                  </a:lnTo>
                  <a:lnTo>
                    <a:pt x="887945" y="20002"/>
                  </a:lnTo>
                  <a:lnTo>
                    <a:pt x="952588" y="297586"/>
                  </a:lnTo>
                  <a:lnTo>
                    <a:pt x="952588" y="224129"/>
                  </a:lnTo>
                  <a:lnTo>
                    <a:pt x="905052" y="20002"/>
                  </a:lnTo>
                  <a:lnTo>
                    <a:pt x="900391" y="0"/>
                  </a:lnTo>
                  <a:lnTo>
                    <a:pt x="859066" y="9626"/>
                  </a:lnTo>
                  <a:lnTo>
                    <a:pt x="839393" y="5054"/>
                  </a:lnTo>
                  <a:lnTo>
                    <a:pt x="839393" y="22148"/>
                  </a:lnTo>
                  <a:lnTo>
                    <a:pt x="775233" y="297586"/>
                  </a:lnTo>
                  <a:lnTo>
                    <a:pt x="765517" y="297586"/>
                  </a:lnTo>
                  <a:lnTo>
                    <a:pt x="830186" y="20002"/>
                  </a:lnTo>
                  <a:lnTo>
                    <a:pt x="839393" y="22148"/>
                  </a:lnTo>
                  <a:lnTo>
                    <a:pt x="839393" y="5054"/>
                  </a:lnTo>
                  <a:lnTo>
                    <a:pt x="817740" y="0"/>
                  </a:lnTo>
                  <a:lnTo>
                    <a:pt x="765187" y="225666"/>
                  </a:lnTo>
                  <a:lnTo>
                    <a:pt x="765187" y="340766"/>
                  </a:lnTo>
                  <a:lnTo>
                    <a:pt x="748030" y="414451"/>
                  </a:lnTo>
                  <a:lnTo>
                    <a:pt x="738822" y="412305"/>
                  </a:lnTo>
                  <a:lnTo>
                    <a:pt x="757123" y="333730"/>
                  </a:lnTo>
                  <a:lnTo>
                    <a:pt x="757123" y="340766"/>
                  </a:lnTo>
                  <a:lnTo>
                    <a:pt x="765187" y="340766"/>
                  </a:lnTo>
                  <a:lnTo>
                    <a:pt x="765187" y="225666"/>
                  </a:lnTo>
                  <a:lnTo>
                    <a:pt x="718820" y="424751"/>
                  </a:lnTo>
                  <a:lnTo>
                    <a:pt x="760476" y="434454"/>
                  </a:lnTo>
                  <a:lnTo>
                    <a:pt x="762381" y="426351"/>
                  </a:lnTo>
                  <a:lnTo>
                    <a:pt x="782307" y="340766"/>
                  </a:lnTo>
                  <a:lnTo>
                    <a:pt x="935824" y="340766"/>
                  </a:lnTo>
                  <a:lnTo>
                    <a:pt x="957656" y="434454"/>
                  </a:lnTo>
                  <a:lnTo>
                    <a:pt x="965771" y="432574"/>
                  </a:lnTo>
                  <a:lnTo>
                    <a:pt x="999312" y="424751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279991" y="6899242"/>
              <a:ext cx="900430" cy="78740"/>
            </a:xfrm>
            <a:custGeom>
              <a:avLst/>
              <a:gdLst/>
              <a:ahLst/>
              <a:cxnLst/>
              <a:rect l="l" t="t" r="r" b="b"/>
              <a:pathLst>
                <a:path w="900430" h="78740">
                  <a:moveTo>
                    <a:pt x="219265" y="0"/>
                  </a:moveTo>
                  <a:lnTo>
                    <a:pt x="0" y="0"/>
                  </a:lnTo>
                  <a:lnTo>
                    <a:pt x="0" y="30441"/>
                  </a:lnTo>
                  <a:lnTo>
                    <a:pt x="219265" y="30441"/>
                  </a:lnTo>
                  <a:lnTo>
                    <a:pt x="219265" y="0"/>
                  </a:lnTo>
                  <a:close/>
                </a:path>
                <a:path w="900430" h="78740">
                  <a:moveTo>
                    <a:pt x="449313" y="0"/>
                  </a:moveTo>
                  <a:lnTo>
                    <a:pt x="230060" y="0"/>
                  </a:lnTo>
                  <a:lnTo>
                    <a:pt x="230060" y="30441"/>
                  </a:lnTo>
                  <a:lnTo>
                    <a:pt x="449313" y="30441"/>
                  </a:lnTo>
                  <a:lnTo>
                    <a:pt x="449313" y="0"/>
                  </a:lnTo>
                  <a:close/>
                </a:path>
                <a:path w="900430" h="78740">
                  <a:moveTo>
                    <a:pt x="679386" y="0"/>
                  </a:moveTo>
                  <a:lnTo>
                    <a:pt x="460121" y="0"/>
                  </a:lnTo>
                  <a:lnTo>
                    <a:pt x="460121" y="30441"/>
                  </a:lnTo>
                  <a:lnTo>
                    <a:pt x="679386" y="30441"/>
                  </a:lnTo>
                  <a:lnTo>
                    <a:pt x="679386" y="0"/>
                  </a:lnTo>
                  <a:close/>
                </a:path>
                <a:path w="900430" h="78740">
                  <a:moveTo>
                    <a:pt x="900226" y="61645"/>
                  </a:moveTo>
                  <a:lnTo>
                    <a:pt x="20955" y="61645"/>
                  </a:lnTo>
                  <a:lnTo>
                    <a:pt x="20955" y="78206"/>
                  </a:lnTo>
                  <a:lnTo>
                    <a:pt x="900226" y="78206"/>
                  </a:lnTo>
                  <a:lnTo>
                    <a:pt x="900226" y="61645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234779" y="7362767"/>
              <a:ext cx="1012190" cy="37465"/>
            </a:xfrm>
            <a:custGeom>
              <a:avLst/>
              <a:gdLst/>
              <a:ahLst/>
              <a:cxnLst/>
              <a:rect l="l" t="t" r="r" b="b"/>
              <a:pathLst>
                <a:path w="1012190" h="37465">
                  <a:moveTo>
                    <a:pt x="58115" y="0"/>
                  </a:moveTo>
                  <a:lnTo>
                    <a:pt x="49771" y="0"/>
                  </a:lnTo>
                  <a:lnTo>
                    <a:pt x="41440" y="0"/>
                  </a:lnTo>
                  <a:lnTo>
                    <a:pt x="41440" y="16675"/>
                  </a:lnTo>
                  <a:lnTo>
                    <a:pt x="41440" y="20739"/>
                  </a:lnTo>
                  <a:lnTo>
                    <a:pt x="16662" y="20739"/>
                  </a:lnTo>
                  <a:lnTo>
                    <a:pt x="16662" y="16675"/>
                  </a:lnTo>
                  <a:lnTo>
                    <a:pt x="41440" y="16675"/>
                  </a:lnTo>
                  <a:lnTo>
                    <a:pt x="41440" y="0"/>
                  </a:lnTo>
                  <a:lnTo>
                    <a:pt x="0" y="0"/>
                  </a:lnTo>
                  <a:lnTo>
                    <a:pt x="0" y="37401"/>
                  </a:lnTo>
                  <a:lnTo>
                    <a:pt x="58115" y="37401"/>
                  </a:lnTo>
                  <a:lnTo>
                    <a:pt x="58115" y="20739"/>
                  </a:lnTo>
                  <a:lnTo>
                    <a:pt x="58115" y="16675"/>
                  </a:lnTo>
                  <a:lnTo>
                    <a:pt x="58115" y="0"/>
                  </a:lnTo>
                  <a:close/>
                </a:path>
                <a:path w="1012190" h="37465">
                  <a:moveTo>
                    <a:pt x="293535" y="0"/>
                  </a:moveTo>
                  <a:lnTo>
                    <a:pt x="285203" y="0"/>
                  </a:lnTo>
                  <a:lnTo>
                    <a:pt x="276860" y="0"/>
                  </a:lnTo>
                  <a:lnTo>
                    <a:pt x="276860" y="16675"/>
                  </a:lnTo>
                  <a:lnTo>
                    <a:pt x="276860" y="20739"/>
                  </a:lnTo>
                  <a:lnTo>
                    <a:pt x="252082" y="20739"/>
                  </a:lnTo>
                  <a:lnTo>
                    <a:pt x="252082" y="16675"/>
                  </a:lnTo>
                  <a:lnTo>
                    <a:pt x="276860" y="16675"/>
                  </a:lnTo>
                  <a:lnTo>
                    <a:pt x="276860" y="0"/>
                  </a:lnTo>
                  <a:lnTo>
                    <a:pt x="235419" y="0"/>
                  </a:lnTo>
                  <a:lnTo>
                    <a:pt x="235419" y="37401"/>
                  </a:lnTo>
                  <a:lnTo>
                    <a:pt x="293535" y="37401"/>
                  </a:lnTo>
                  <a:lnTo>
                    <a:pt x="293535" y="20739"/>
                  </a:lnTo>
                  <a:lnTo>
                    <a:pt x="293535" y="16675"/>
                  </a:lnTo>
                  <a:lnTo>
                    <a:pt x="293535" y="0"/>
                  </a:lnTo>
                  <a:close/>
                </a:path>
                <a:path w="1012190" h="37465">
                  <a:moveTo>
                    <a:pt x="776554" y="0"/>
                  </a:moveTo>
                  <a:lnTo>
                    <a:pt x="768223" y="0"/>
                  </a:lnTo>
                  <a:lnTo>
                    <a:pt x="759879" y="0"/>
                  </a:lnTo>
                  <a:lnTo>
                    <a:pt x="759879" y="16675"/>
                  </a:lnTo>
                  <a:lnTo>
                    <a:pt x="759879" y="20739"/>
                  </a:lnTo>
                  <a:lnTo>
                    <a:pt x="735101" y="20739"/>
                  </a:lnTo>
                  <a:lnTo>
                    <a:pt x="735101" y="16675"/>
                  </a:lnTo>
                  <a:lnTo>
                    <a:pt x="759879" y="16675"/>
                  </a:lnTo>
                  <a:lnTo>
                    <a:pt x="759879" y="0"/>
                  </a:lnTo>
                  <a:lnTo>
                    <a:pt x="718439" y="0"/>
                  </a:lnTo>
                  <a:lnTo>
                    <a:pt x="718439" y="37401"/>
                  </a:lnTo>
                  <a:lnTo>
                    <a:pt x="776554" y="37401"/>
                  </a:lnTo>
                  <a:lnTo>
                    <a:pt x="776554" y="20739"/>
                  </a:lnTo>
                  <a:lnTo>
                    <a:pt x="776554" y="16675"/>
                  </a:lnTo>
                  <a:lnTo>
                    <a:pt x="776554" y="0"/>
                  </a:lnTo>
                  <a:close/>
                </a:path>
                <a:path w="1012190" h="37465">
                  <a:moveTo>
                    <a:pt x="1011974" y="0"/>
                  </a:moveTo>
                  <a:lnTo>
                    <a:pt x="1003642" y="0"/>
                  </a:lnTo>
                  <a:lnTo>
                    <a:pt x="995311" y="0"/>
                  </a:lnTo>
                  <a:lnTo>
                    <a:pt x="995311" y="16675"/>
                  </a:lnTo>
                  <a:lnTo>
                    <a:pt x="995311" y="20739"/>
                  </a:lnTo>
                  <a:lnTo>
                    <a:pt x="970521" y="20739"/>
                  </a:lnTo>
                  <a:lnTo>
                    <a:pt x="970521" y="16675"/>
                  </a:lnTo>
                  <a:lnTo>
                    <a:pt x="995311" y="16675"/>
                  </a:lnTo>
                  <a:lnTo>
                    <a:pt x="995311" y="0"/>
                  </a:lnTo>
                  <a:lnTo>
                    <a:pt x="953846" y="0"/>
                  </a:lnTo>
                  <a:lnTo>
                    <a:pt x="953846" y="37401"/>
                  </a:lnTo>
                  <a:lnTo>
                    <a:pt x="1011974" y="37401"/>
                  </a:lnTo>
                  <a:lnTo>
                    <a:pt x="1011974" y="20739"/>
                  </a:lnTo>
                  <a:lnTo>
                    <a:pt x="1011974" y="16675"/>
                  </a:lnTo>
                  <a:lnTo>
                    <a:pt x="1011974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004047" y="7619239"/>
              <a:ext cx="242003" cy="24201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7531383" y="6450264"/>
              <a:ext cx="5715" cy="295910"/>
            </a:xfrm>
            <a:custGeom>
              <a:avLst/>
              <a:gdLst/>
              <a:ahLst/>
              <a:cxnLst/>
              <a:rect l="l" t="t" r="r" b="b"/>
              <a:pathLst>
                <a:path w="5715" h="295909">
                  <a:moveTo>
                    <a:pt x="0" y="295320"/>
                  </a:moveTo>
                  <a:lnTo>
                    <a:pt x="5193" y="295320"/>
                  </a:lnTo>
                  <a:lnTo>
                    <a:pt x="5193" y="0"/>
                  </a:lnTo>
                  <a:lnTo>
                    <a:pt x="0" y="0"/>
                  </a:lnTo>
                  <a:lnTo>
                    <a:pt x="0" y="295320"/>
                  </a:lnTo>
                  <a:close/>
                </a:path>
              </a:pathLst>
            </a:custGeom>
            <a:solidFill>
              <a:srgbClr val="CAC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248884" y="6307923"/>
              <a:ext cx="269689" cy="15500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7236061" y="6450264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09">
                  <a:moveTo>
                    <a:pt x="295320" y="0"/>
                  </a:moveTo>
                  <a:lnTo>
                    <a:pt x="0" y="0"/>
                  </a:lnTo>
                  <a:lnTo>
                    <a:pt x="0" y="295320"/>
                  </a:lnTo>
                  <a:lnTo>
                    <a:pt x="295320" y="295320"/>
                  </a:lnTo>
                  <a:lnTo>
                    <a:pt x="295320" y="0"/>
                  </a:lnTo>
                  <a:close/>
                </a:path>
              </a:pathLst>
            </a:custGeom>
            <a:solidFill>
              <a:srgbClr val="E4E4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270521" y="6484734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4" h="226695">
                  <a:moveTo>
                    <a:pt x="226411" y="0"/>
                  </a:moveTo>
                  <a:lnTo>
                    <a:pt x="0" y="0"/>
                  </a:lnTo>
                  <a:lnTo>
                    <a:pt x="0" y="226411"/>
                  </a:lnTo>
                  <a:lnTo>
                    <a:pt x="226411" y="226411"/>
                  </a:lnTo>
                  <a:lnTo>
                    <a:pt x="226411" y="0"/>
                  </a:lnTo>
                  <a:close/>
                </a:path>
              </a:pathLst>
            </a:custGeom>
            <a:solidFill>
              <a:srgbClr val="CAC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280842" y="6495049"/>
              <a:ext cx="206375" cy="206375"/>
            </a:xfrm>
            <a:custGeom>
              <a:avLst/>
              <a:gdLst/>
              <a:ahLst/>
              <a:cxnLst/>
              <a:rect l="l" t="t" r="r" b="b"/>
              <a:pathLst>
                <a:path w="206375" h="206375">
                  <a:moveTo>
                    <a:pt x="205773" y="0"/>
                  </a:moveTo>
                  <a:lnTo>
                    <a:pt x="158593" y="5434"/>
                  </a:lnTo>
                  <a:lnTo>
                    <a:pt x="115282" y="20914"/>
                  </a:lnTo>
                  <a:lnTo>
                    <a:pt x="77074" y="45204"/>
                  </a:lnTo>
                  <a:lnTo>
                    <a:pt x="45207" y="77070"/>
                  </a:lnTo>
                  <a:lnTo>
                    <a:pt x="20916" y="115277"/>
                  </a:lnTo>
                  <a:lnTo>
                    <a:pt x="5434" y="158590"/>
                  </a:lnTo>
                  <a:lnTo>
                    <a:pt x="0" y="205773"/>
                  </a:lnTo>
                  <a:lnTo>
                    <a:pt x="205773" y="205773"/>
                  </a:lnTo>
                  <a:lnTo>
                    <a:pt x="205773" y="0"/>
                  </a:lnTo>
                  <a:close/>
                </a:path>
              </a:pathLst>
            </a:custGeom>
            <a:solidFill>
              <a:srgbClr val="66B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236060" y="6450272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09">
                  <a:moveTo>
                    <a:pt x="37642" y="259461"/>
                  </a:moveTo>
                  <a:lnTo>
                    <a:pt x="35801" y="257619"/>
                  </a:lnTo>
                  <a:lnTo>
                    <a:pt x="0" y="293293"/>
                  </a:lnTo>
                  <a:lnTo>
                    <a:pt x="0" y="295338"/>
                  </a:lnTo>
                  <a:lnTo>
                    <a:pt x="1638" y="295338"/>
                  </a:lnTo>
                  <a:lnTo>
                    <a:pt x="37642" y="259461"/>
                  </a:lnTo>
                  <a:close/>
                </a:path>
                <a:path w="295909" h="295909">
                  <a:moveTo>
                    <a:pt x="37706" y="35814"/>
                  </a:moveTo>
                  <a:lnTo>
                    <a:pt x="2032" y="12"/>
                  </a:lnTo>
                  <a:lnTo>
                    <a:pt x="0" y="12"/>
                  </a:lnTo>
                  <a:lnTo>
                    <a:pt x="0" y="1638"/>
                  </a:lnTo>
                  <a:lnTo>
                    <a:pt x="35877" y="37655"/>
                  </a:lnTo>
                  <a:lnTo>
                    <a:pt x="37706" y="35814"/>
                  </a:lnTo>
                  <a:close/>
                </a:path>
                <a:path w="295909" h="295909">
                  <a:moveTo>
                    <a:pt x="295325" y="0"/>
                  </a:moveTo>
                  <a:lnTo>
                    <a:pt x="293687" y="0"/>
                  </a:lnTo>
                  <a:lnTo>
                    <a:pt x="257683" y="35877"/>
                  </a:lnTo>
                  <a:lnTo>
                    <a:pt x="259524" y="37719"/>
                  </a:lnTo>
                  <a:lnTo>
                    <a:pt x="295325" y="2044"/>
                  </a:lnTo>
                  <a:lnTo>
                    <a:pt x="295325" y="0"/>
                  </a:lnTo>
                  <a:close/>
                </a:path>
                <a:path w="295909" h="295909">
                  <a:moveTo>
                    <a:pt x="295338" y="293700"/>
                  </a:moveTo>
                  <a:lnTo>
                    <a:pt x="259448" y="257683"/>
                  </a:lnTo>
                  <a:lnTo>
                    <a:pt x="257619" y="259524"/>
                  </a:lnTo>
                  <a:lnTo>
                    <a:pt x="293293" y="295325"/>
                  </a:lnTo>
                  <a:lnTo>
                    <a:pt x="295338" y="295325"/>
                  </a:lnTo>
                  <a:lnTo>
                    <a:pt x="295338" y="293700"/>
                  </a:lnTo>
                  <a:close/>
                </a:path>
              </a:pathLst>
            </a:custGeom>
            <a:solidFill>
              <a:srgbClr val="CACA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369480" y="63035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2114" y="0"/>
                  </a:moveTo>
                  <a:lnTo>
                    <a:pt x="6376" y="0"/>
                  </a:lnTo>
                  <a:lnTo>
                    <a:pt x="0" y="6376"/>
                  </a:lnTo>
                  <a:lnTo>
                    <a:pt x="0" y="14250"/>
                  </a:lnTo>
                  <a:lnTo>
                    <a:pt x="0" y="22114"/>
                  </a:lnTo>
                  <a:lnTo>
                    <a:pt x="6376" y="28501"/>
                  </a:lnTo>
                  <a:lnTo>
                    <a:pt x="22114" y="28501"/>
                  </a:lnTo>
                  <a:lnTo>
                    <a:pt x="28501" y="22114"/>
                  </a:lnTo>
                  <a:lnTo>
                    <a:pt x="28501" y="6376"/>
                  </a:lnTo>
                  <a:lnTo>
                    <a:pt x="22114" y="0"/>
                  </a:lnTo>
                  <a:close/>
                </a:path>
              </a:pathLst>
            </a:custGeom>
            <a:solidFill>
              <a:srgbClr val="3E60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272509" y="6486886"/>
              <a:ext cx="222885" cy="222250"/>
            </a:xfrm>
            <a:custGeom>
              <a:avLst/>
              <a:gdLst/>
              <a:ahLst/>
              <a:cxnLst/>
              <a:rect l="l" t="t" r="r" b="b"/>
              <a:pathLst>
                <a:path w="222884" h="222250">
                  <a:moveTo>
                    <a:pt x="22244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13360"/>
                  </a:lnTo>
                  <a:lnTo>
                    <a:pt x="0" y="222250"/>
                  </a:lnTo>
                  <a:lnTo>
                    <a:pt x="20548" y="222250"/>
                  </a:lnTo>
                  <a:lnTo>
                    <a:pt x="20548" y="213944"/>
                  </a:lnTo>
                  <a:lnTo>
                    <a:pt x="20548" y="213360"/>
                  </a:lnTo>
                  <a:lnTo>
                    <a:pt x="20548" y="21590"/>
                  </a:lnTo>
                  <a:lnTo>
                    <a:pt x="222440" y="21590"/>
                  </a:lnTo>
                  <a:lnTo>
                    <a:pt x="222440" y="16510"/>
                  </a:lnTo>
                  <a:lnTo>
                    <a:pt x="214109" y="16510"/>
                  </a:lnTo>
                  <a:lnTo>
                    <a:pt x="222440" y="16497"/>
                  </a:lnTo>
                  <a:lnTo>
                    <a:pt x="222440" y="4368"/>
                  </a:lnTo>
                  <a:lnTo>
                    <a:pt x="214109" y="4368"/>
                  </a:lnTo>
                  <a:lnTo>
                    <a:pt x="214109" y="3810"/>
                  </a:lnTo>
                  <a:lnTo>
                    <a:pt x="222440" y="3810"/>
                  </a:lnTo>
                  <a:lnTo>
                    <a:pt x="222440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694453" y="4425589"/>
              <a:ext cx="206464" cy="22969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3467144" y="4221524"/>
              <a:ext cx="723900" cy="725805"/>
            </a:xfrm>
            <a:custGeom>
              <a:avLst/>
              <a:gdLst/>
              <a:ahLst/>
              <a:cxnLst/>
              <a:rect l="l" t="t" r="r" b="b"/>
              <a:pathLst>
                <a:path w="723900" h="725804">
                  <a:moveTo>
                    <a:pt x="288721" y="128955"/>
                  </a:moveTo>
                  <a:lnTo>
                    <a:pt x="278638" y="131114"/>
                  </a:lnTo>
                  <a:lnTo>
                    <a:pt x="272046" y="133350"/>
                  </a:lnTo>
                  <a:lnTo>
                    <a:pt x="272046" y="151079"/>
                  </a:lnTo>
                  <a:lnTo>
                    <a:pt x="272046" y="185559"/>
                  </a:lnTo>
                  <a:lnTo>
                    <a:pt x="237439" y="202361"/>
                  </a:lnTo>
                  <a:lnTo>
                    <a:pt x="205359" y="233311"/>
                  </a:lnTo>
                  <a:lnTo>
                    <a:pt x="184238" y="272999"/>
                  </a:lnTo>
                  <a:lnTo>
                    <a:pt x="176631" y="318909"/>
                  </a:lnTo>
                  <a:lnTo>
                    <a:pt x="177406" y="333730"/>
                  </a:lnTo>
                  <a:lnTo>
                    <a:pt x="179666" y="348132"/>
                  </a:lnTo>
                  <a:lnTo>
                    <a:pt x="183337" y="362013"/>
                  </a:lnTo>
                  <a:lnTo>
                    <a:pt x="185940" y="368960"/>
                  </a:lnTo>
                  <a:lnTo>
                    <a:pt x="158445" y="388924"/>
                  </a:lnTo>
                  <a:lnTo>
                    <a:pt x="154355" y="379577"/>
                  </a:lnTo>
                  <a:lnTo>
                    <a:pt x="148424" y="360184"/>
                  </a:lnTo>
                  <a:lnTo>
                    <a:pt x="144754" y="339928"/>
                  </a:lnTo>
                  <a:lnTo>
                    <a:pt x="143497" y="318909"/>
                  </a:lnTo>
                  <a:lnTo>
                    <a:pt x="150317" y="270421"/>
                  </a:lnTo>
                  <a:lnTo>
                    <a:pt x="169506" y="227101"/>
                  </a:lnTo>
                  <a:lnTo>
                    <a:pt x="199161" y="190881"/>
                  </a:lnTo>
                  <a:lnTo>
                    <a:pt x="237337" y="163677"/>
                  </a:lnTo>
                  <a:lnTo>
                    <a:pt x="272046" y="151079"/>
                  </a:lnTo>
                  <a:lnTo>
                    <a:pt x="272046" y="133350"/>
                  </a:lnTo>
                  <a:lnTo>
                    <a:pt x="200761" y="167589"/>
                  </a:lnTo>
                  <a:lnTo>
                    <a:pt x="170243" y="197434"/>
                  </a:lnTo>
                  <a:lnTo>
                    <a:pt x="146939" y="233413"/>
                  </a:lnTo>
                  <a:lnTo>
                    <a:pt x="132067" y="274307"/>
                  </a:lnTo>
                  <a:lnTo>
                    <a:pt x="126834" y="318909"/>
                  </a:lnTo>
                  <a:lnTo>
                    <a:pt x="128206" y="341922"/>
                  </a:lnTo>
                  <a:lnTo>
                    <a:pt x="132232" y="364121"/>
                  </a:lnTo>
                  <a:lnTo>
                    <a:pt x="138734" y="385368"/>
                  </a:lnTo>
                  <a:lnTo>
                    <a:pt x="147535" y="405511"/>
                  </a:lnTo>
                  <a:lnTo>
                    <a:pt x="151955" y="414210"/>
                  </a:lnTo>
                  <a:lnTo>
                    <a:pt x="169151" y="401739"/>
                  </a:lnTo>
                  <a:lnTo>
                    <a:pt x="205574" y="375310"/>
                  </a:lnTo>
                  <a:lnTo>
                    <a:pt x="206273" y="374802"/>
                  </a:lnTo>
                  <a:lnTo>
                    <a:pt x="203606" y="368681"/>
                  </a:lnTo>
                  <a:lnTo>
                    <a:pt x="202323" y="365252"/>
                  </a:lnTo>
                  <a:lnTo>
                    <a:pt x="199212" y="356946"/>
                  </a:lnTo>
                  <a:lnTo>
                    <a:pt x="195973" y="344703"/>
                  </a:lnTo>
                  <a:lnTo>
                    <a:pt x="193992" y="332003"/>
                  </a:lnTo>
                  <a:lnTo>
                    <a:pt x="193306" y="318909"/>
                  </a:lnTo>
                  <a:lnTo>
                    <a:pt x="200012" y="278396"/>
                  </a:lnTo>
                  <a:lnTo>
                    <a:pt x="218655" y="243344"/>
                  </a:lnTo>
                  <a:lnTo>
                    <a:pt x="246989" y="216014"/>
                  </a:lnTo>
                  <a:lnTo>
                    <a:pt x="282778" y="198628"/>
                  </a:lnTo>
                  <a:lnTo>
                    <a:pt x="288721" y="196850"/>
                  </a:lnTo>
                  <a:lnTo>
                    <a:pt x="288721" y="190639"/>
                  </a:lnTo>
                  <a:lnTo>
                    <a:pt x="288721" y="182676"/>
                  </a:lnTo>
                  <a:lnTo>
                    <a:pt x="288721" y="139268"/>
                  </a:lnTo>
                  <a:lnTo>
                    <a:pt x="288721" y="128955"/>
                  </a:lnTo>
                  <a:close/>
                </a:path>
                <a:path w="723900" h="725804">
                  <a:moveTo>
                    <a:pt x="327240" y="118160"/>
                  </a:moveTo>
                  <a:lnTo>
                    <a:pt x="310591" y="118160"/>
                  </a:lnTo>
                  <a:lnTo>
                    <a:pt x="310591" y="314769"/>
                  </a:lnTo>
                  <a:lnTo>
                    <a:pt x="155359" y="432193"/>
                  </a:lnTo>
                  <a:lnTo>
                    <a:pt x="165404" y="445490"/>
                  </a:lnTo>
                  <a:lnTo>
                    <a:pt x="327240" y="323062"/>
                  </a:lnTo>
                  <a:lnTo>
                    <a:pt x="327240" y="118160"/>
                  </a:lnTo>
                  <a:close/>
                </a:path>
                <a:path w="723900" h="725804">
                  <a:moveTo>
                    <a:pt x="637832" y="318909"/>
                  </a:moveTo>
                  <a:lnTo>
                    <a:pt x="634377" y="271792"/>
                  </a:lnTo>
                  <a:lnTo>
                    <a:pt x="624332" y="226809"/>
                  </a:lnTo>
                  <a:lnTo>
                    <a:pt x="608190" y="184467"/>
                  </a:lnTo>
                  <a:lnTo>
                    <a:pt x="586447" y="145262"/>
                  </a:lnTo>
                  <a:lnTo>
                    <a:pt x="559612" y="109689"/>
                  </a:lnTo>
                  <a:lnTo>
                    <a:pt x="528142" y="78232"/>
                  </a:lnTo>
                  <a:lnTo>
                    <a:pt x="492569" y="51384"/>
                  </a:lnTo>
                  <a:lnTo>
                    <a:pt x="453364" y="29641"/>
                  </a:lnTo>
                  <a:lnTo>
                    <a:pt x="411022" y="13500"/>
                  </a:lnTo>
                  <a:lnTo>
                    <a:pt x="366039" y="3454"/>
                  </a:lnTo>
                  <a:lnTo>
                    <a:pt x="318922" y="0"/>
                  </a:lnTo>
                  <a:lnTo>
                    <a:pt x="271792" y="3454"/>
                  </a:lnTo>
                  <a:lnTo>
                    <a:pt x="226809" y="13500"/>
                  </a:lnTo>
                  <a:lnTo>
                    <a:pt x="184467" y="29641"/>
                  </a:lnTo>
                  <a:lnTo>
                    <a:pt x="145262" y="51384"/>
                  </a:lnTo>
                  <a:lnTo>
                    <a:pt x="109689" y="78232"/>
                  </a:lnTo>
                  <a:lnTo>
                    <a:pt x="78232" y="109689"/>
                  </a:lnTo>
                  <a:lnTo>
                    <a:pt x="51384" y="145262"/>
                  </a:lnTo>
                  <a:lnTo>
                    <a:pt x="29641" y="184467"/>
                  </a:lnTo>
                  <a:lnTo>
                    <a:pt x="13500" y="226809"/>
                  </a:lnTo>
                  <a:lnTo>
                    <a:pt x="3454" y="271792"/>
                  </a:lnTo>
                  <a:lnTo>
                    <a:pt x="0" y="318909"/>
                  </a:lnTo>
                  <a:lnTo>
                    <a:pt x="3454" y="366039"/>
                  </a:lnTo>
                  <a:lnTo>
                    <a:pt x="13500" y="411022"/>
                  </a:lnTo>
                  <a:lnTo>
                    <a:pt x="29641" y="453364"/>
                  </a:lnTo>
                  <a:lnTo>
                    <a:pt x="51384" y="492569"/>
                  </a:lnTo>
                  <a:lnTo>
                    <a:pt x="78232" y="528154"/>
                  </a:lnTo>
                  <a:lnTo>
                    <a:pt x="109689" y="559612"/>
                  </a:lnTo>
                  <a:lnTo>
                    <a:pt x="145262" y="586447"/>
                  </a:lnTo>
                  <a:lnTo>
                    <a:pt x="184467" y="608190"/>
                  </a:lnTo>
                  <a:lnTo>
                    <a:pt x="226809" y="624332"/>
                  </a:lnTo>
                  <a:lnTo>
                    <a:pt x="271792" y="634377"/>
                  </a:lnTo>
                  <a:lnTo>
                    <a:pt x="318922" y="637832"/>
                  </a:lnTo>
                  <a:lnTo>
                    <a:pt x="342646" y="636968"/>
                  </a:lnTo>
                  <a:lnTo>
                    <a:pt x="388632" y="630186"/>
                  </a:lnTo>
                  <a:lnTo>
                    <a:pt x="385013" y="613930"/>
                  </a:lnTo>
                  <a:lnTo>
                    <a:pt x="363474" y="617905"/>
                  </a:lnTo>
                  <a:lnTo>
                    <a:pt x="341426" y="620344"/>
                  </a:lnTo>
                  <a:lnTo>
                    <a:pt x="327240" y="620864"/>
                  </a:lnTo>
                  <a:lnTo>
                    <a:pt x="327240" y="587476"/>
                  </a:lnTo>
                  <a:lnTo>
                    <a:pt x="310591" y="587476"/>
                  </a:lnTo>
                  <a:lnTo>
                    <a:pt x="310591" y="620496"/>
                  </a:lnTo>
                  <a:lnTo>
                    <a:pt x="269887" y="617207"/>
                  </a:lnTo>
                  <a:lnTo>
                    <a:pt x="223380" y="605764"/>
                  </a:lnTo>
                  <a:lnTo>
                    <a:pt x="180022" y="587438"/>
                  </a:lnTo>
                  <a:lnTo>
                    <a:pt x="140423" y="562864"/>
                  </a:lnTo>
                  <a:lnTo>
                    <a:pt x="105194" y="532650"/>
                  </a:lnTo>
                  <a:lnTo>
                    <a:pt x="74980" y="497420"/>
                  </a:lnTo>
                  <a:lnTo>
                    <a:pt x="50393" y="457809"/>
                  </a:lnTo>
                  <a:lnTo>
                    <a:pt x="32067" y="414451"/>
                  </a:lnTo>
                  <a:lnTo>
                    <a:pt x="20624" y="367944"/>
                  </a:lnTo>
                  <a:lnTo>
                    <a:pt x="17335" y="327253"/>
                  </a:lnTo>
                  <a:lnTo>
                    <a:pt x="50355" y="327253"/>
                  </a:lnTo>
                  <a:lnTo>
                    <a:pt x="50355" y="310591"/>
                  </a:lnTo>
                  <a:lnTo>
                    <a:pt x="17322" y="310591"/>
                  </a:lnTo>
                  <a:lnTo>
                    <a:pt x="20624" y="269887"/>
                  </a:lnTo>
                  <a:lnTo>
                    <a:pt x="32067" y="223380"/>
                  </a:lnTo>
                  <a:lnTo>
                    <a:pt x="50393" y="180022"/>
                  </a:lnTo>
                  <a:lnTo>
                    <a:pt x="74980" y="140423"/>
                  </a:lnTo>
                  <a:lnTo>
                    <a:pt x="105194" y="105194"/>
                  </a:lnTo>
                  <a:lnTo>
                    <a:pt x="140423" y="74980"/>
                  </a:lnTo>
                  <a:lnTo>
                    <a:pt x="180022" y="50393"/>
                  </a:lnTo>
                  <a:lnTo>
                    <a:pt x="223380" y="32067"/>
                  </a:lnTo>
                  <a:lnTo>
                    <a:pt x="269887" y="20624"/>
                  </a:lnTo>
                  <a:lnTo>
                    <a:pt x="310591" y="17348"/>
                  </a:lnTo>
                  <a:lnTo>
                    <a:pt x="310591" y="50355"/>
                  </a:lnTo>
                  <a:lnTo>
                    <a:pt x="327240" y="50355"/>
                  </a:lnTo>
                  <a:lnTo>
                    <a:pt x="327240" y="17335"/>
                  </a:lnTo>
                  <a:lnTo>
                    <a:pt x="367957" y="20624"/>
                  </a:lnTo>
                  <a:lnTo>
                    <a:pt x="414464" y="32067"/>
                  </a:lnTo>
                  <a:lnTo>
                    <a:pt x="457822" y="50393"/>
                  </a:lnTo>
                  <a:lnTo>
                    <a:pt x="497420" y="74980"/>
                  </a:lnTo>
                  <a:lnTo>
                    <a:pt x="532638" y="105194"/>
                  </a:lnTo>
                  <a:lnTo>
                    <a:pt x="562851" y="140423"/>
                  </a:lnTo>
                  <a:lnTo>
                    <a:pt x="587438" y="180022"/>
                  </a:lnTo>
                  <a:lnTo>
                    <a:pt x="605764" y="223380"/>
                  </a:lnTo>
                  <a:lnTo>
                    <a:pt x="617220" y="269887"/>
                  </a:lnTo>
                  <a:lnTo>
                    <a:pt x="620496" y="310591"/>
                  </a:lnTo>
                  <a:lnTo>
                    <a:pt x="587476" y="310591"/>
                  </a:lnTo>
                  <a:lnTo>
                    <a:pt x="587476" y="327253"/>
                  </a:lnTo>
                  <a:lnTo>
                    <a:pt x="620915" y="327253"/>
                  </a:lnTo>
                  <a:lnTo>
                    <a:pt x="620636" y="337108"/>
                  </a:lnTo>
                  <a:lnTo>
                    <a:pt x="619036" y="355003"/>
                  </a:lnTo>
                  <a:lnTo>
                    <a:pt x="616419" y="372579"/>
                  </a:lnTo>
                  <a:lnTo>
                    <a:pt x="612813" y="389826"/>
                  </a:lnTo>
                  <a:lnTo>
                    <a:pt x="629018" y="393712"/>
                  </a:lnTo>
                  <a:lnTo>
                    <a:pt x="632828" y="375526"/>
                  </a:lnTo>
                  <a:lnTo>
                    <a:pt x="635584" y="356971"/>
                  </a:lnTo>
                  <a:lnTo>
                    <a:pt x="637260" y="338086"/>
                  </a:lnTo>
                  <a:lnTo>
                    <a:pt x="637832" y="318909"/>
                  </a:lnTo>
                  <a:close/>
                </a:path>
                <a:path w="723900" h="725804">
                  <a:moveTo>
                    <a:pt x="723722" y="657631"/>
                  </a:moveTo>
                  <a:lnTo>
                    <a:pt x="707059" y="657631"/>
                  </a:lnTo>
                  <a:lnTo>
                    <a:pt x="707059" y="687628"/>
                  </a:lnTo>
                  <a:lnTo>
                    <a:pt x="703351" y="692454"/>
                  </a:lnTo>
                  <a:lnTo>
                    <a:pt x="641324" y="705091"/>
                  </a:lnTo>
                  <a:lnTo>
                    <a:pt x="583895" y="708837"/>
                  </a:lnTo>
                  <a:lnTo>
                    <a:pt x="555129" y="707898"/>
                  </a:lnTo>
                  <a:lnTo>
                    <a:pt x="497967" y="700417"/>
                  </a:lnTo>
                  <a:lnTo>
                    <a:pt x="460717" y="687628"/>
                  </a:lnTo>
                  <a:lnTo>
                    <a:pt x="460717" y="657631"/>
                  </a:lnTo>
                  <a:lnTo>
                    <a:pt x="444068" y="657631"/>
                  </a:lnTo>
                  <a:lnTo>
                    <a:pt x="444068" y="682117"/>
                  </a:lnTo>
                  <a:lnTo>
                    <a:pt x="445630" y="691515"/>
                  </a:lnTo>
                  <a:lnTo>
                    <a:pt x="450037" y="699693"/>
                  </a:lnTo>
                  <a:lnTo>
                    <a:pt x="456793" y="706043"/>
                  </a:lnTo>
                  <a:lnTo>
                    <a:pt x="465467" y="709980"/>
                  </a:lnTo>
                  <a:lnTo>
                    <a:pt x="466521" y="710260"/>
                  </a:lnTo>
                  <a:lnTo>
                    <a:pt x="494741" y="716775"/>
                  </a:lnTo>
                  <a:lnTo>
                    <a:pt x="524294" y="721626"/>
                  </a:lnTo>
                  <a:lnTo>
                    <a:pt x="554050" y="724535"/>
                  </a:lnTo>
                  <a:lnTo>
                    <a:pt x="583895" y="725500"/>
                  </a:lnTo>
                  <a:lnTo>
                    <a:pt x="613740" y="724535"/>
                  </a:lnTo>
                  <a:lnTo>
                    <a:pt x="673049" y="716775"/>
                  </a:lnTo>
                  <a:lnTo>
                    <a:pt x="710984" y="706043"/>
                  </a:lnTo>
                  <a:lnTo>
                    <a:pt x="723722" y="682117"/>
                  </a:lnTo>
                  <a:lnTo>
                    <a:pt x="723722" y="657631"/>
                  </a:lnTo>
                  <a:close/>
                </a:path>
                <a:path w="723900" h="725804">
                  <a:moveTo>
                    <a:pt x="723722" y="582409"/>
                  </a:moveTo>
                  <a:lnTo>
                    <a:pt x="707059" y="582409"/>
                  </a:lnTo>
                  <a:lnTo>
                    <a:pt x="707059" y="612406"/>
                  </a:lnTo>
                  <a:lnTo>
                    <a:pt x="703351" y="617232"/>
                  </a:lnTo>
                  <a:lnTo>
                    <a:pt x="641324" y="629881"/>
                  </a:lnTo>
                  <a:lnTo>
                    <a:pt x="583895" y="633615"/>
                  </a:lnTo>
                  <a:lnTo>
                    <a:pt x="555129" y="632675"/>
                  </a:lnTo>
                  <a:lnTo>
                    <a:pt x="526465" y="629881"/>
                  </a:lnTo>
                  <a:lnTo>
                    <a:pt x="497967" y="625208"/>
                  </a:lnTo>
                  <a:lnTo>
                    <a:pt x="469760" y="618667"/>
                  </a:lnTo>
                  <a:lnTo>
                    <a:pt x="468706" y="618375"/>
                  </a:lnTo>
                  <a:lnTo>
                    <a:pt x="464426" y="617232"/>
                  </a:lnTo>
                  <a:lnTo>
                    <a:pt x="460717" y="612406"/>
                  </a:lnTo>
                  <a:lnTo>
                    <a:pt x="460717" y="582409"/>
                  </a:lnTo>
                  <a:lnTo>
                    <a:pt x="444068" y="582409"/>
                  </a:lnTo>
                  <a:lnTo>
                    <a:pt x="444068" y="606907"/>
                  </a:lnTo>
                  <a:lnTo>
                    <a:pt x="445630" y="616292"/>
                  </a:lnTo>
                  <a:lnTo>
                    <a:pt x="450037" y="624471"/>
                  </a:lnTo>
                  <a:lnTo>
                    <a:pt x="456793" y="630834"/>
                  </a:lnTo>
                  <a:lnTo>
                    <a:pt x="465467" y="634771"/>
                  </a:lnTo>
                  <a:lnTo>
                    <a:pt x="466521" y="635038"/>
                  </a:lnTo>
                  <a:lnTo>
                    <a:pt x="494741" y="641553"/>
                  </a:lnTo>
                  <a:lnTo>
                    <a:pt x="524294" y="646404"/>
                  </a:lnTo>
                  <a:lnTo>
                    <a:pt x="554050" y="649312"/>
                  </a:lnTo>
                  <a:lnTo>
                    <a:pt x="583895" y="650278"/>
                  </a:lnTo>
                  <a:lnTo>
                    <a:pt x="613740" y="649312"/>
                  </a:lnTo>
                  <a:lnTo>
                    <a:pt x="643483" y="646404"/>
                  </a:lnTo>
                  <a:lnTo>
                    <a:pt x="673049" y="641553"/>
                  </a:lnTo>
                  <a:lnTo>
                    <a:pt x="701141" y="635038"/>
                  </a:lnTo>
                  <a:lnTo>
                    <a:pt x="702322" y="634771"/>
                  </a:lnTo>
                  <a:lnTo>
                    <a:pt x="704850" y="633615"/>
                  </a:lnTo>
                  <a:lnTo>
                    <a:pt x="710984" y="630834"/>
                  </a:lnTo>
                  <a:lnTo>
                    <a:pt x="717753" y="624471"/>
                  </a:lnTo>
                  <a:lnTo>
                    <a:pt x="722147" y="616292"/>
                  </a:lnTo>
                  <a:lnTo>
                    <a:pt x="723722" y="606907"/>
                  </a:lnTo>
                  <a:lnTo>
                    <a:pt x="723722" y="582409"/>
                  </a:lnTo>
                  <a:close/>
                </a:path>
                <a:path w="723900" h="725804">
                  <a:moveTo>
                    <a:pt x="723722" y="507187"/>
                  </a:moveTo>
                  <a:lnTo>
                    <a:pt x="707059" y="507187"/>
                  </a:lnTo>
                  <a:lnTo>
                    <a:pt x="707059" y="537197"/>
                  </a:lnTo>
                  <a:lnTo>
                    <a:pt x="703351" y="542023"/>
                  </a:lnTo>
                  <a:lnTo>
                    <a:pt x="641324" y="554659"/>
                  </a:lnTo>
                  <a:lnTo>
                    <a:pt x="583895" y="558393"/>
                  </a:lnTo>
                  <a:lnTo>
                    <a:pt x="555129" y="557466"/>
                  </a:lnTo>
                  <a:lnTo>
                    <a:pt x="526465" y="554659"/>
                  </a:lnTo>
                  <a:lnTo>
                    <a:pt x="497967" y="549986"/>
                  </a:lnTo>
                  <a:lnTo>
                    <a:pt x="469760" y="543445"/>
                  </a:lnTo>
                  <a:lnTo>
                    <a:pt x="468706" y="543153"/>
                  </a:lnTo>
                  <a:lnTo>
                    <a:pt x="464426" y="542023"/>
                  </a:lnTo>
                  <a:lnTo>
                    <a:pt x="460717" y="537197"/>
                  </a:lnTo>
                  <a:lnTo>
                    <a:pt x="460717" y="507187"/>
                  </a:lnTo>
                  <a:lnTo>
                    <a:pt x="444068" y="507187"/>
                  </a:lnTo>
                  <a:lnTo>
                    <a:pt x="444068" y="531685"/>
                  </a:lnTo>
                  <a:lnTo>
                    <a:pt x="445630" y="541070"/>
                  </a:lnTo>
                  <a:lnTo>
                    <a:pt x="450037" y="549249"/>
                  </a:lnTo>
                  <a:lnTo>
                    <a:pt x="456793" y="555612"/>
                  </a:lnTo>
                  <a:lnTo>
                    <a:pt x="465467" y="559549"/>
                  </a:lnTo>
                  <a:lnTo>
                    <a:pt x="466521" y="559816"/>
                  </a:lnTo>
                  <a:lnTo>
                    <a:pt x="494741" y="566331"/>
                  </a:lnTo>
                  <a:lnTo>
                    <a:pt x="524294" y="571182"/>
                  </a:lnTo>
                  <a:lnTo>
                    <a:pt x="554050" y="574090"/>
                  </a:lnTo>
                  <a:lnTo>
                    <a:pt x="583895" y="575068"/>
                  </a:lnTo>
                  <a:lnTo>
                    <a:pt x="613740" y="574090"/>
                  </a:lnTo>
                  <a:lnTo>
                    <a:pt x="643483" y="571182"/>
                  </a:lnTo>
                  <a:lnTo>
                    <a:pt x="673049" y="566331"/>
                  </a:lnTo>
                  <a:lnTo>
                    <a:pt x="701141" y="559816"/>
                  </a:lnTo>
                  <a:lnTo>
                    <a:pt x="702322" y="559549"/>
                  </a:lnTo>
                  <a:lnTo>
                    <a:pt x="704850" y="558393"/>
                  </a:lnTo>
                  <a:lnTo>
                    <a:pt x="710984" y="555612"/>
                  </a:lnTo>
                  <a:lnTo>
                    <a:pt x="717753" y="549249"/>
                  </a:lnTo>
                  <a:lnTo>
                    <a:pt x="722147" y="541070"/>
                  </a:lnTo>
                  <a:lnTo>
                    <a:pt x="723722" y="531685"/>
                  </a:lnTo>
                  <a:lnTo>
                    <a:pt x="723722" y="507187"/>
                  </a:lnTo>
                  <a:close/>
                </a:path>
                <a:path w="723900" h="725804">
                  <a:moveTo>
                    <a:pt x="723734" y="458076"/>
                  </a:moveTo>
                  <a:lnTo>
                    <a:pt x="722007" y="453771"/>
                  </a:lnTo>
                  <a:lnTo>
                    <a:pt x="714971" y="444182"/>
                  </a:lnTo>
                  <a:lnTo>
                    <a:pt x="708266" y="439775"/>
                  </a:lnTo>
                  <a:lnTo>
                    <a:pt x="707059" y="439216"/>
                  </a:lnTo>
                  <a:lnTo>
                    <a:pt x="707059" y="462673"/>
                  </a:lnTo>
                  <a:lnTo>
                    <a:pt x="705967" y="465302"/>
                  </a:lnTo>
                  <a:lnTo>
                    <a:pt x="648017" y="486752"/>
                  </a:lnTo>
                  <a:lnTo>
                    <a:pt x="583895" y="491591"/>
                  </a:lnTo>
                  <a:lnTo>
                    <a:pt x="557872" y="490842"/>
                  </a:lnTo>
                  <a:lnTo>
                    <a:pt x="511937" y="485368"/>
                  </a:lnTo>
                  <a:lnTo>
                    <a:pt x="472122" y="473036"/>
                  </a:lnTo>
                  <a:lnTo>
                    <a:pt x="460730" y="462673"/>
                  </a:lnTo>
                  <a:lnTo>
                    <a:pt x="461822" y="460044"/>
                  </a:lnTo>
                  <a:lnTo>
                    <a:pt x="519772" y="438607"/>
                  </a:lnTo>
                  <a:lnTo>
                    <a:pt x="583895" y="433768"/>
                  </a:lnTo>
                  <a:lnTo>
                    <a:pt x="609917" y="434505"/>
                  </a:lnTo>
                  <a:lnTo>
                    <a:pt x="655853" y="439978"/>
                  </a:lnTo>
                  <a:lnTo>
                    <a:pt x="695667" y="452310"/>
                  </a:lnTo>
                  <a:lnTo>
                    <a:pt x="707059" y="462673"/>
                  </a:lnTo>
                  <a:lnTo>
                    <a:pt x="707059" y="439216"/>
                  </a:lnTo>
                  <a:lnTo>
                    <a:pt x="699871" y="435813"/>
                  </a:lnTo>
                  <a:lnTo>
                    <a:pt x="694118" y="433768"/>
                  </a:lnTo>
                  <a:lnTo>
                    <a:pt x="677976" y="428002"/>
                  </a:lnTo>
                  <a:lnTo>
                    <a:pt x="650671" y="422135"/>
                  </a:lnTo>
                  <a:lnTo>
                    <a:pt x="618972" y="418426"/>
                  </a:lnTo>
                  <a:lnTo>
                    <a:pt x="583895" y="417106"/>
                  </a:lnTo>
                  <a:lnTo>
                    <a:pt x="556907" y="417880"/>
                  </a:lnTo>
                  <a:lnTo>
                    <a:pt x="508812" y="423608"/>
                  </a:lnTo>
                  <a:lnTo>
                    <a:pt x="471627" y="434162"/>
                  </a:lnTo>
                  <a:lnTo>
                    <a:pt x="444055" y="458076"/>
                  </a:lnTo>
                  <a:lnTo>
                    <a:pt x="444055" y="467271"/>
                  </a:lnTo>
                  <a:lnTo>
                    <a:pt x="489800" y="497344"/>
                  </a:lnTo>
                  <a:lnTo>
                    <a:pt x="548817" y="506920"/>
                  </a:lnTo>
                  <a:lnTo>
                    <a:pt x="583895" y="508241"/>
                  </a:lnTo>
                  <a:lnTo>
                    <a:pt x="610882" y="507479"/>
                  </a:lnTo>
                  <a:lnTo>
                    <a:pt x="658990" y="501738"/>
                  </a:lnTo>
                  <a:lnTo>
                    <a:pt x="696163" y="491185"/>
                  </a:lnTo>
                  <a:lnTo>
                    <a:pt x="723734" y="467271"/>
                  </a:lnTo>
                  <a:lnTo>
                    <a:pt x="723734" y="458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4051750" y="7618659"/>
              <a:ext cx="696595" cy="696595"/>
            </a:xfrm>
            <a:custGeom>
              <a:avLst/>
              <a:gdLst/>
              <a:ahLst/>
              <a:cxnLst/>
              <a:rect l="l" t="t" r="r" b="b"/>
              <a:pathLst>
                <a:path w="696594" h="696595">
                  <a:moveTo>
                    <a:pt x="696379" y="363842"/>
                  </a:moveTo>
                  <a:lnTo>
                    <a:pt x="691845" y="341401"/>
                  </a:lnTo>
                  <a:lnTo>
                    <a:pt x="679716" y="323418"/>
                  </a:lnTo>
                  <a:lnTo>
                    <a:pt x="679716" y="363842"/>
                  </a:lnTo>
                  <a:lnTo>
                    <a:pt x="679716" y="638721"/>
                  </a:lnTo>
                  <a:lnTo>
                    <a:pt x="676478" y="654672"/>
                  </a:lnTo>
                  <a:lnTo>
                    <a:pt x="667689" y="667689"/>
                  </a:lnTo>
                  <a:lnTo>
                    <a:pt x="654672" y="676478"/>
                  </a:lnTo>
                  <a:lnTo>
                    <a:pt x="638721" y="679716"/>
                  </a:lnTo>
                  <a:lnTo>
                    <a:pt x="363855" y="679716"/>
                  </a:lnTo>
                  <a:lnTo>
                    <a:pt x="347903" y="676478"/>
                  </a:lnTo>
                  <a:lnTo>
                    <a:pt x="334886" y="667689"/>
                  </a:lnTo>
                  <a:lnTo>
                    <a:pt x="326097" y="654672"/>
                  </a:lnTo>
                  <a:lnTo>
                    <a:pt x="322859" y="638721"/>
                  </a:lnTo>
                  <a:lnTo>
                    <a:pt x="322859" y="390182"/>
                  </a:lnTo>
                  <a:lnTo>
                    <a:pt x="323964" y="390182"/>
                  </a:lnTo>
                  <a:lnTo>
                    <a:pt x="349745" y="384975"/>
                  </a:lnTo>
                  <a:lnTo>
                    <a:pt x="370789" y="370776"/>
                  </a:lnTo>
                  <a:lnTo>
                    <a:pt x="384987" y="349732"/>
                  </a:lnTo>
                  <a:lnTo>
                    <a:pt x="390194" y="323951"/>
                  </a:lnTo>
                  <a:lnTo>
                    <a:pt x="390194" y="322859"/>
                  </a:lnTo>
                  <a:lnTo>
                    <a:pt x="638721" y="322859"/>
                  </a:lnTo>
                  <a:lnTo>
                    <a:pt x="654672" y="326097"/>
                  </a:lnTo>
                  <a:lnTo>
                    <a:pt x="667689" y="334873"/>
                  </a:lnTo>
                  <a:lnTo>
                    <a:pt x="676478" y="347903"/>
                  </a:lnTo>
                  <a:lnTo>
                    <a:pt x="679716" y="363842"/>
                  </a:lnTo>
                  <a:lnTo>
                    <a:pt x="679716" y="323418"/>
                  </a:lnTo>
                  <a:lnTo>
                    <a:pt x="679488" y="323075"/>
                  </a:lnTo>
                  <a:lnTo>
                    <a:pt x="661162" y="310730"/>
                  </a:lnTo>
                  <a:lnTo>
                    <a:pt x="638721" y="306197"/>
                  </a:lnTo>
                  <a:lnTo>
                    <a:pt x="390194" y="306197"/>
                  </a:lnTo>
                  <a:lnTo>
                    <a:pt x="390194" y="66217"/>
                  </a:lnTo>
                  <a:lnTo>
                    <a:pt x="384987" y="40436"/>
                  </a:lnTo>
                  <a:lnTo>
                    <a:pt x="373519" y="23444"/>
                  </a:lnTo>
                  <a:lnTo>
                    <a:pt x="373519" y="66217"/>
                  </a:lnTo>
                  <a:lnTo>
                    <a:pt x="373519" y="323951"/>
                  </a:lnTo>
                  <a:lnTo>
                    <a:pt x="369608" y="343242"/>
                  </a:lnTo>
                  <a:lnTo>
                    <a:pt x="358990" y="358978"/>
                  </a:lnTo>
                  <a:lnTo>
                    <a:pt x="343242" y="369595"/>
                  </a:lnTo>
                  <a:lnTo>
                    <a:pt x="323964" y="373507"/>
                  </a:lnTo>
                  <a:lnTo>
                    <a:pt x="66217" y="373507"/>
                  </a:lnTo>
                  <a:lnTo>
                    <a:pt x="46939" y="369595"/>
                  </a:lnTo>
                  <a:lnTo>
                    <a:pt x="31203" y="358978"/>
                  </a:lnTo>
                  <a:lnTo>
                    <a:pt x="20586" y="343242"/>
                  </a:lnTo>
                  <a:lnTo>
                    <a:pt x="16662" y="323951"/>
                  </a:lnTo>
                  <a:lnTo>
                    <a:pt x="16662" y="66217"/>
                  </a:lnTo>
                  <a:lnTo>
                    <a:pt x="20586" y="46939"/>
                  </a:lnTo>
                  <a:lnTo>
                    <a:pt x="31203" y="31191"/>
                  </a:lnTo>
                  <a:lnTo>
                    <a:pt x="46939" y="20574"/>
                  </a:lnTo>
                  <a:lnTo>
                    <a:pt x="66217" y="16662"/>
                  </a:lnTo>
                  <a:lnTo>
                    <a:pt x="323964" y="16662"/>
                  </a:lnTo>
                  <a:lnTo>
                    <a:pt x="343242" y="20574"/>
                  </a:lnTo>
                  <a:lnTo>
                    <a:pt x="358990" y="31191"/>
                  </a:lnTo>
                  <a:lnTo>
                    <a:pt x="369608" y="46939"/>
                  </a:lnTo>
                  <a:lnTo>
                    <a:pt x="373519" y="66217"/>
                  </a:lnTo>
                  <a:lnTo>
                    <a:pt x="373519" y="23444"/>
                  </a:lnTo>
                  <a:lnTo>
                    <a:pt x="370789" y="19392"/>
                  </a:lnTo>
                  <a:lnTo>
                    <a:pt x="366737" y="16662"/>
                  </a:lnTo>
                  <a:lnTo>
                    <a:pt x="349745" y="5207"/>
                  </a:lnTo>
                  <a:lnTo>
                    <a:pt x="323964" y="0"/>
                  </a:lnTo>
                  <a:lnTo>
                    <a:pt x="66217" y="0"/>
                  </a:lnTo>
                  <a:lnTo>
                    <a:pt x="40449" y="5207"/>
                  </a:lnTo>
                  <a:lnTo>
                    <a:pt x="19392" y="19392"/>
                  </a:lnTo>
                  <a:lnTo>
                    <a:pt x="5207" y="40436"/>
                  </a:lnTo>
                  <a:lnTo>
                    <a:pt x="0" y="66217"/>
                  </a:lnTo>
                  <a:lnTo>
                    <a:pt x="0" y="323951"/>
                  </a:lnTo>
                  <a:lnTo>
                    <a:pt x="5207" y="349732"/>
                  </a:lnTo>
                  <a:lnTo>
                    <a:pt x="19392" y="370776"/>
                  </a:lnTo>
                  <a:lnTo>
                    <a:pt x="40449" y="384975"/>
                  </a:lnTo>
                  <a:lnTo>
                    <a:pt x="66217" y="390182"/>
                  </a:lnTo>
                  <a:lnTo>
                    <a:pt x="306197" y="390182"/>
                  </a:lnTo>
                  <a:lnTo>
                    <a:pt x="306197" y="638721"/>
                  </a:lnTo>
                  <a:lnTo>
                    <a:pt x="310730" y="661162"/>
                  </a:lnTo>
                  <a:lnTo>
                    <a:pt x="323088" y="679488"/>
                  </a:lnTo>
                  <a:lnTo>
                    <a:pt x="341414" y="691845"/>
                  </a:lnTo>
                  <a:lnTo>
                    <a:pt x="363855" y="696366"/>
                  </a:lnTo>
                  <a:lnTo>
                    <a:pt x="638721" y="696366"/>
                  </a:lnTo>
                  <a:lnTo>
                    <a:pt x="661162" y="691845"/>
                  </a:lnTo>
                  <a:lnTo>
                    <a:pt x="679488" y="679488"/>
                  </a:lnTo>
                  <a:lnTo>
                    <a:pt x="691845" y="661162"/>
                  </a:lnTo>
                  <a:lnTo>
                    <a:pt x="696379" y="638721"/>
                  </a:lnTo>
                  <a:lnTo>
                    <a:pt x="696379" y="363842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493847" y="7672140"/>
              <a:ext cx="200795" cy="20080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102986" y="8047125"/>
              <a:ext cx="200802" cy="20080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135744" y="7657769"/>
              <a:ext cx="200946" cy="29779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452541" y="7974574"/>
              <a:ext cx="200946" cy="297787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4269594" y="4351038"/>
              <a:ext cx="1659889" cy="3907154"/>
            </a:xfrm>
            <a:custGeom>
              <a:avLst/>
              <a:gdLst/>
              <a:ahLst/>
              <a:cxnLst/>
              <a:rect l="l" t="t" r="r" b="b"/>
              <a:pathLst>
                <a:path w="1659890" h="3907154">
                  <a:moveTo>
                    <a:pt x="139141" y="3325279"/>
                  </a:moveTo>
                  <a:lnTo>
                    <a:pt x="137223" y="3315754"/>
                  </a:lnTo>
                  <a:lnTo>
                    <a:pt x="131978" y="3307981"/>
                  </a:lnTo>
                  <a:lnTo>
                    <a:pt x="124206" y="3302749"/>
                  </a:lnTo>
                  <a:lnTo>
                    <a:pt x="122478" y="3302406"/>
                  </a:lnTo>
                  <a:lnTo>
                    <a:pt x="122478" y="3460038"/>
                  </a:lnTo>
                  <a:lnTo>
                    <a:pt x="105168" y="3387953"/>
                  </a:lnTo>
                  <a:lnTo>
                    <a:pt x="97967" y="3366947"/>
                  </a:lnTo>
                  <a:lnTo>
                    <a:pt x="87045" y="3347834"/>
                  </a:lnTo>
                  <a:lnTo>
                    <a:pt x="72745" y="3331095"/>
                  </a:lnTo>
                  <a:lnTo>
                    <a:pt x="55727" y="3317481"/>
                  </a:lnTo>
                  <a:lnTo>
                    <a:pt x="118986" y="3317494"/>
                  </a:lnTo>
                  <a:lnTo>
                    <a:pt x="122466" y="3320973"/>
                  </a:lnTo>
                  <a:lnTo>
                    <a:pt x="122478" y="3460038"/>
                  </a:lnTo>
                  <a:lnTo>
                    <a:pt x="122478" y="3302406"/>
                  </a:lnTo>
                  <a:lnTo>
                    <a:pt x="121462" y="3302190"/>
                  </a:lnTo>
                  <a:lnTo>
                    <a:pt x="114681" y="3300819"/>
                  </a:lnTo>
                  <a:lnTo>
                    <a:pt x="0" y="3300819"/>
                  </a:lnTo>
                  <a:lnTo>
                    <a:pt x="46266" y="3331146"/>
                  </a:lnTo>
                  <a:lnTo>
                    <a:pt x="61137" y="3343059"/>
                  </a:lnTo>
                  <a:lnTo>
                    <a:pt x="73406" y="3357422"/>
                  </a:lnTo>
                  <a:lnTo>
                    <a:pt x="82778" y="3373831"/>
                  </a:lnTo>
                  <a:lnTo>
                    <a:pt x="88963" y="3391852"/>
                  </a:lnTo>
                  <a:lnTo>
                    <a:pt x="139141" y="3600856"/>
                  </a:lnTo>
                  <a:lnTo>
                    <a:pt x="139141" y="3530447"/>
                  </a:lnTo>
                  <a:lnTo>
                    <a:pt x="139141" y="3325279"/>
                  </a:lnTo>
                  <a:close/>
                </a:path>
                <a:path w="1659890" h="3907154">
                  <a:moveTo>
                    <a:pt x="446493" y="3631006"/>
                  </a:moveTo>
                  <a:lnTo>
                    <a:pt x="444563" y="3621481"/>
                  </a:lnTo>
                  <a:lnTo>
                    <a:pt x="439318" y="3613708"/>
                  </a:lnTo>
                  <a:lnTo>
                    <a:pt x="431546" y="3608463"/>
                  </a:lnTo>
                  <a:lnTo>
                    <a:pt x="429818" y="3608120"/>
                  </a:lnTo>
                  <a:lnTo>
                    <a:pt x="429818" y="3626701"/>
                  </a:lnTo>
                  <a:lnTo>
                    <a:pt x="429818" y="3765766"/>
                  </a:lnTo>
                  <a:lnTo>
                    <a:pt x="412508" y="3693680"/>
                  </a:lnTo>
                  <a:lnTo>
                    <a:pt x="394385" y="3653561"/>
                  </a:lnTo>
                  <a:lnTo>
                    <a:pt x="363080" y="3623208"/>
                  </a:lnTo>
                  <a:lnTo>
                    <a:pt x="426326" y="3623208"/>
                  </a:lnTo>
                  <a:lnTo>
                    <a:pt x="429818" y="3626701"/>
                  </a:lnTo>
                  <a:lnTo>
                    <a:pt x="429818" y="3608120"/>
                  </a:lnTo>
                  <a:lnTo>
                    <a:pt x="428802" y="3607917"/>
                  </a:lnTo>
                  <a:lnTo>
                    <a:pt x="422033" y="3606546"/>
                  </a:lnTo>
                  <a:lnTo>
                    <a:pt x="307340" y="3606546"/>
                  </a:lnTo>
                  <a:lnTo>
                    <a:pt x="353606" y="3636886"/>
                  </a:lnTo>
                  <a:lnTo>
                    <a:pt x="368490" y="3648786"/>
                  </a:lnTo>
                  <a:lnTo>
                    <a:pt x="380758" y="3663150"/>
                  </a:lnTo>
                  <a:lnTo>
                    <a:pt x="390118" y="3679558"/>
                  </a:lnTo>
                  <a:lnTo>
                    <a:pt x="396303" y="3697579"/>
                  </a:lnTo>
                  <a:lnTo>
                    <a:pt x="446493" y="3906583"/>
                  </a:lnTo>
                  <a:lnTo>
                    <a:pt x="446493" y="3836174"/>
                  </a:lnTo>
                  <a:lnTo>
                    <a:pt x="446493" y="3631006"/>
                  </a:lnTo>
                  <a:close/>
                </a:path>
                <a:path w="1659890" h="3907154">
                  <a:moveTo>
                    <a:pt x="1102169" y="80416"/>
                  </a:moveTo>
                  <a:lnTo>
                    <a:pt x="1066990" y="45097"/>
                  </a:lnTo>
                  <a:lnTo>
                    <a:pt x="1030884" y="81216"/>
                  </a:lnTo>
                  <a:lnTo>
                    <a:pt x="1042670" y="92989"/>
                  </a:lnTo>
                  <a:lnTo>
                    <a:pt x="1066965" y="68694"/>
                  </a:lnTo>
                  <a:lnTo>
                    <a:pt x="1090358" y="92176"/>
                  </a:lnTo>
                  <a:lnTo>
                    <a:pt x="1102169" y="80416"/>
                  </a:lnTo>
                  <a:close/>
                </a:path>
                <a:path w="1659890" h="3907154">
                  <a:moveTo>
                    <a:pt x="1201547" y="320192"/>
                  </a:moveTo>
                  <a:lnTo>
                    <a:pt x="1145260" y="320192"/>
                  </a:lnTo>
                  <a:lnTo>
                    <a:pt x="1145260" y="336854"/>
                  </a:lnTo>
                  <a:lnTo>
                    <a:pt x="1201547" y="336854"/>
                  </a:lnTo>
                  <a:lnTo>
                    <a:pt x="1201547" y="320192"/>
                  </a:lnTo>
                  <a:close/>
                </a:path>
                <a:path w="1659890" h="3907154">
                  <a:moveTo>
                    <a:pt x="1290434" y="141719"/>
                  </a:moveTo>
                  <a:lnTo>
                    <a:pt x="1142885" y="141719"/>
                  </a:lnTo>
                  <a:lnTo>
                    <a:pt x="1142885" y="158381"/>
                  </a:lnTo>
                  <a:lnTo>
                    <a:pt x="1290434" y="158381"/>
                  </a:lnTo>
                  <a:lnTo>
                    <a:pt x="1290434" y="141719"/>
                  </a:lnTo>
                  <a:close/>
                </a:path>
                <a:path w="1659890" h="3907154">
                  <a:moveTo>
                    <a:pt x="1383068" y="204597"/>
                  </a:moveTo>
                  <a:lnTo>
                    <a:pt x="1366748" y="201193"/>
                  </a:lnTo>
                  <a:lnTo>
                    <a:pt x="1341945" y="320192"/>
                  </a:lnTo>
                  <a:lnTo>
                    <a:pt x="1268844" y="320192"/>
                  </a:lnTo>
                  <a:lnTo>
                    <a:pt x="1225969" y="499884"/>
                  </a:lnTo>
                  <a:lnTo>
                    <a:pt x="1164259" y="499884"/>
                  </a:lnTo>
                  <a:lnTo>
                    <a:pt x="1133322" y="593623"/>
                  </a:lnTo>
                  <a:lnTo>
                    <a:pt x="1149146" y="598843"/>
                  </a:lnTo>
                  <a:lnTo>
                    <a:pt x="1176299" y="516547"/>
                  </a:lnTo>
                  <a:lnTo>
                    <a:pt x="1239113" y="516547"/>
                  </a:lnTo>
                  <a:lnTo>
                    <a:pt x="1282001" y="336854"/>
                  </a:lnTo>
                  <a:lnTo>
                    <a:pt x="1355496" y="336854"/>
                  </a:lnTo>
                  <a:lnTo>
                    <a:pt x="1383068" y="204597"/>
                  </a:lnTo>
                  <a:close/>
                </a:path>
                <a:path w="1659890" h="3907154">
                  <a:moveTo>
                    <a:pt x="1412595" y="190576"/>
                  </a:moveTo>
                  <a:lnTo>
                    <a:pt x="1382496" y="150837"/>
                  </a:lnTo>
                  <a:lnTo>
                    <a:pt x="1341856" y="181762"/>
                  </a:lnTo>
                  <a:lnTo>
                    <a:pt x="1351940" y="195021"/>
                  </a:lnTo>
                  <a:lnTo>
                    <a:pt x="1379296" y="174218"/>
                  </a:lnTo>
                  <a:lnTo>
                    <a:pt x="1399311" y="200634"/>
                  </a:lnTo>
                  <a:lnTo>
                    <a:pt x="1412595" y="190576"/>
                  </a:lnTo>
                  <a:close/>
                </a:path>
                <a:path w="1659890" h="3907154">
                  <a:moveTo>
                    <a:pt x="1565656" y="150317"/>
                  </a:moveTo>
                  <a:lnTo>
                    <a:pt x="1548993" y="150317"/>
                  </a:lnTo>
                  <a:lnTo>
                    <a:pt x="1548993" y="166662"/>
                  </a:lnTo>
                  <a:lnTo>
                    <a:pt x="1547368" y="174675"/>
                  </a:lnTo>
                  <a:lnTo>
                    <a:pt x="1542948" y="181229"/>
                  </a:lnTo>
                  <a:lnTo>
                    <a:pt x="1536407" y="185635"/>
                  </a:lnTo>
                  <a:lnTo>
                    <a:pt x="1528394" y="187274"/>
                  </a:lnTo>
                  <a:lnTo>
                    <a:pt x="1452880" y="187274"/>
                  </a:lnTo>
                  <a:lnTo>
                    <a:pt x="1452880" y="203936"/>
                  </a:lnTo>
                  <a:lnTo>
                    <a:pt x="1528394" y="203936"/>
                  </a:lnTo>
                  <a:lnTo>
                    <a:pt x="1542897" y="201002"/>
                  </a:lnTo>
                  <a:lnTo>
                    <a:pt x="1554746" y="193014"/>
                  </a:lnTo>
                  <a:lnTo>
                    <a:pt x="1562735" y="181165"/>
                  </a:lnTo>
                  <a:lnTo>
                    <a:pt x="1565656" y="166662"/>
                  </a:lnTo>
                  <a:lnTo>
                    <a:pt x="1565656" y="150317"/>
                  </a:lnTo>
                  <a:close/>
                </a:path>
                <a:path w="1659890" h="3907154">
                  <a:moveTo>
                    <a:pt x="1604848" y="47536"/>
                  </a:moveTo>
                  <a:lnTo>
                    <a:pt x="1601114" y="29032"/>
                  </a:lnTo>
                  <a:lnTo>
                    <a:pt x="1592783" y="16675"/>
                  </a:lnTo>
                  <a:lnTo>
                    <a:pt x="1590929" y="13931"/>
                  </a:lnTo>
                  <a:lnTo>
                    <a:pt x="1588185" y="12090"/>
                  </a:lnTo>
                  <a:lnTo>
                    <a:pt x="1588185" y="47536"/>
                  </a:lnTo>
                  <a:lnTo>
                    <a:pt x="1585747" y="59537"/>
                  </a:lnTo>
                  <a:lnTo>
                    <a:pt x="1579143" y="69342"/>
                  </a:lnTo>
                  <a:lnTo>
                    <a:pt x="1569339" y="75946"/>
                  </a:lnTo>
                  <a:lnTo>
                    <a:pt x="1557324" y="78384"/>
                  </a:lnTo>
                  <a:lnTo>
                    <a:pt x="1545323" y="75946"/>
                  </a:lnTo>
                  <a:lnTo>
                    <a:pt x="1535518" y="69342"/>
                  </a:lnTo>
                  <a:lnTo>
                    <a:pt x="1528914" y="59537"/>
                  </a:lnTo>
                  <a:lnTo>
                    <a:pt x="1526463" y="47536"/>
                  </a:lnTo>
                  <a:lnTo>
                    <a:pt x="1528914" y="35521"/>
                  </a:lnTo>
                  <a:lnTo>
                    <a:pt x="1535518" y="25730"/>
                  </a:lnTo>
                  <a:lnTo>
                    <a:pt x="1545323" y="19113"/>
                  </a:lnTo>
                  <a:lnTo>
                    <a:pt x="1557324" y="16675"/>
                  </a:lnTo>
                  <a:lnTo>
                    <a:pt x="1569339" y="19113"/>
                  </a:lnTo>
                  <a:lnTo>
                    <a:pt x="1579143" y="25730"/>
                  </a:lnTo>
                  <a:lnTo>
                    <a:pt x="1585747" y="35521"/>
                  </a:lnTo>
                  <a:lnTo>
                    <a:pt x="1588185" y="47536"/>
                  </a:lnTo>
                  <a:lnTo>
                    <a:pt x="1588185" y="12090"/>
                  </a:lnTo>
                  <a:lnTo>
                    <a:pt x="1575828" y="3746"/>
                  </a:lnTo>
                  <a:lnTo>
                    <a:pt x="1557324" y="0"/>
                  </a:lnTo>
                  <a:lnTo>
                    <a:pt x="1538833" y="3746"/>
                  </a:lnTo>
                  <a:lnTo>
                    <a:pt x="1523720" y="13931"/>
                  </a:lnTo>
                  <a:lnTo>
                    <a:pt x="1513535" y="29032"/>
                  </a:lnTo>
                  <a:lnTo>
                    <a:pt x="1509801" y="47536"/>
                  </a:lnTo>
                  <a:lnTo>
                    <a:pt x="1513535" y="66027"/>
                  </a:lnTo>
                  <a:lnTo>
                    <a:pt x="1523720" y="81140"/>
                  </a:lnTo>
                  <a:lnTo>
                    <a:pt x="1538833" y="91325"/>
                  </a:lnTo>
                  <a:lnTo>
                    <a:pt x="1557324" y="95059"/>
                  </a:lnTo>
                  <a:lnTo>
                    <a:pt x="1575828" y="91325"/>
                  </a:lnTo>
                  <a:lnTo>
                    <a:pt x="1590929" y="81140"/>
                  </a:lnTo>
                  <a:lnTo>
                    <a:pt x="1592783" y="78384"/>
                  </a:lnTo>
                  <a:lnTo>
                    <a:pt x="1601114" y="66027"/>
                  </a:lnTo>
                  <a:lnTo>
                    <a:pt x="1604848" y="47536"/>
                  </a:lnTo>
                  <a:close/>
                </a:path>
                <a:path w="1659890" h="3907154">
                  <a:moveTo>
                    <a:pt x="1659686" y="669747"/>
                  </a:moveTo>
                  <a:lnTo>
                    <a:pt x="1624215" y="669747"/>
                  </a:lnTo>
                  <a:lnTo>
                    <a:pt x="1624215" y="445668"/>
                  </a:lnTo>
                  <a:lnTo>
                    <a:pt x="1624215" y="427888"/>
                  </a:lnTo>
                  <a:lnTo>
                    <a:pt x="1607540" y="427888"/>
                  </a:lnTo>
                  <a:lnTo>
                    <a:pt x="1607540" y="445668"/>
                  </a:lnTo>
                  <a:lnTo>
                    <a:pt x="1607540" y="488391"/>
                  </a:lnTo>
                  <a:lnTo>
                    <a:pt x="1607540" y="669747"/>
                  </a:lnTo>
                  <a:lnTo>
                    <a:pt x="1476870" y="669747"/>
                  </a:lnTo>
                  <a:lnTo>
                    <a:pt x="1476870" y="625043"/>
                  </a:lnTo>
                  <a:lnTo>
                    <a:pt x="1607540" y="625043"/>
                  </a:lnTo>
                  <a:lnTo>
                    <a:pt x="1607540" y="608380"/>
                  </a:lnTo>
                  <a:lnTo>
                    <a:pt x="1476870" y="608380"/>
                  </a:lnTo>
                  <a:lnTo>
                    <a:pt x="1476870" y="565048"/>
                  </a:lnTo>
                  <a:lnTo>
                    <a:pt x="1607540" y="565048"/>
                  </a:lnTo>
                  <a:lnTo>
                    <a:pt x="1607540" y="548373"/>
                  </a:lnTo>
                  <a:lnTo>
                    <a:pt x="1476870" y="548373"/>
                  </a:lnTo>
                  <a:lnTo>
                    <a:pt x="1476870" y="505040"/>
                  </a:lnTo>
                  <a:lnTo>
                    <a:pt x="1607540" y="505040"/>
                  </a:lnTo>
                  <a:lnTo>
                    <a:pt x="1607540" y="488391"/>
                  </a:lnTo>
                  <a:lnTo>
                    <a:pt x="1476870" y="488391"/>
                  </a:lnTo>
                  <a:lnTo>
                    <a:pt x="1476870" y="445668"/>
                  </a:lnTo>
                  <a:lnTo>
                    <a:pt x="1607540" y="445668"/>
                  </a:lnTo>
                  <a:lnTo>
                    <a:pt x="1607540" y="427888"/>
                  </a:lnTo>
                  <a:lnTo>
                    <a:pt x="1593697" y="427888"/>
                  </a:lnTo>
                  <a:lnTo>
                    <a:pt x="1593697" y="399453"/>
                  </a:lnTo>
                  <a:lnTo>
                    <a:pt x="1593697" y="391121"/>
                  </a:lnTo>
                  <a:lnTo>
                    <a:pt x="1593697" y="267474"/>
                  </a:lnTo>
                  <a:lnTo>
                    <a:pt x="1594510" y="265696"/>
                  </a:lnTo>
                  <a:lnTo>
                    <a:pt x="1598320" y="257352"/>
                  </a:lnTo>
                  <a:lnTo>
                    <a:pt x="1600669" y="252196"/>
                  </a:lnTo>
                  <a:lnTo>
                    <a:pt x="1606410" y="234022"/>
                  </a:lnTo>
                  <a:lnTo>
                    <a:pt x="1609902" y="215277"/>
                  </a:lnTo>
                  <a:lnTo>
                    <a:pt x="1611071" y="196164"/>
                  </a:lnTo>
                  <a:lnTo>
                    <a:pt x="1611071" y="155486"/>
                  </a:lnTo>
                  <a:lnTo>
                    <a:pt x="1606842" y="134569"/>
                  </a:lnTo>
                  <a:lnTo>
                    <a:pt x="1595945" y="118414"/>
                  </a:lnTo>
                  <a:lnTo>
                    <a:pt x="1595323" y="117487"/>
                  </a:lnTo>
                  <a:lnTo>
                    <a:pt x="1578241" y="105968"/>
                  </a:lnTo>
                  <a:lnTo>
                    <a:pt x="1557337" y="101739"/>
                  </a:lnTo>
                  <a:lnTo>
                    <a:pt x="1536407" y="105968"/>
                  </a:lnTo>
                  <a:lnTo>
                    <a:pt x="1519339" y="117487"/>
                  </a:lnTo>
                  <a:lnTo>
                    <a:pt x="1507820" y="134569"/>
                  </a:lnTo>
                  <a:lnTo>
                    <a:pt x="1503591" y="155486"/>
                  </a:lnTo>
                  <a:lnTo>
                    <a:pt x="1503591" y="174320"/>
                  </a:lnTo>
                  <a:lnTo>
                    <a:pt x="1520253" y="174320"/>
                  </a:lnTo>
                  <a:lnTo>
                    <a:pt x="1520253" y="155486"/>
                  </a:lnTo>
                  <a:lnTo>
                    <a:pt x="1523187" y="141058"/>
                  </a:lnTo>
                  <a:lnTo>
                    <a:pt x="1531137" y="129286"/>
                  </a:lnTo>
                  <a:lnTo>
                    <a:pt x="1542910" y="121335"/>
                  </a:lnTo>
                  <a:lnTo>
                    <a:pt x="1557337" y="118414"/>
                  </a:lnTo>
                  <a:lnTo>
                    <a:pt x="1571752" y="121335"/>
                  </a:lnTo>
                  <a:lnTo>
                    <a:pt x="1583537" y="129286"/>
                  </a:lnTo>
                  <a:lnTo>
                    <a:pt x="1591475" y="141058"/>
                  </a:lnTo>
                  <a:lnTo>
                    <a:pt x="1594396" y="155486"/>
                  </a:lnTo>
                  <a:lnTo>
                    <a:pt x="1594396" y="196164"/>
                  </a:lnTo>
                  <a:lnTo>
                    <a:pt x="1593354" y="213233"/>
                  </a:lnTo>
                  <a:lnTo>
                    <a:pt x="1590243" y="229971"/>
                  </a:lnTo>
                  <a:lnTo>
                    <a:pt x="1585112" y="246227"/>
                  </a:lnTo>
                  <a:lnTo>
                    <a:pt x="1580032" y="257352"/>
                  </a:lnTo>
                  <a:lnTo>
                    <a:pt x="1577035" y="257352"/>
                  </a:lnTo>
                  <a:lnTo>
                    <a:pt x="1577035" y="274015"/>
                  </a:lnTo>
                  <a:lnTo>
                    <a:pt x="1577035" y="391121"/>
                  </a:lnTo>
                  <a:lnTo>
                    <a:pt x="1577035" y="407797"/>
                  </a:lnTo>
                  <a:lnTo>
                    <a:pt x="1577035" y="427888"/>
                  </a:lnTo>
                  <a:lnTo>
                    <a:pt x="1515021" y="427888"/>
                  </a:lnTo>
                  <a:lnTo>
                    <a:pt x="1515516" y="425462"/>
                  </a:lnTo>
                  <a:lnTo>
                    <a:pt x="1521714" y="416280"/>
                  </a:lnTo>
                  <a:lnTo>
                    <a:pt x="1530908" y="410083"/>
                  </a:lnTo>
                  <a:lnTo>
                    <a:pt x="1542161" y="407797"/>
                  </a:lnTo>
                  <a:lnTo>
                    <a:pt x="1577035" y="407797"/>
                  </a:lnTo>
                  <a:lnTo>
                    <a:pt x="1577035" y="391121"/>
                  </a:lnTo>
                  <a:lnTo>
                    <a:pt x="1542161" y="391121"/>
                  </a:lnTo>
                  <a:lnTo>
                    <a:pt x="1537614" y="392049"/>
                  </a:lnTo>
                  <a:lnTo>
                    <a:pt x="1537614" y="274015"/>
                  </a:lnTo>
                  <a:lnTo>
                    <a:pt x="1577035" y="274015"/>
                  </a:lnTo>
                  <a:lnTo>
                    <a:pt x="1577035" y="257352"/>
                  </a:lnTo>
                  <a:lnTo>
                    <a:pt x="1534528" y="257352"/>
                  </a:lnTo>
                  <a:lnTo>
                    <a:pt x="1531531" y="251117"/>
                  </a:lnTo>
                  <a:lnTo>
                    <a:pt x="1527352" y="240106"/>
                  </a:lnTo>
                  <a:lnTo>
                    <a:pt x="1524127" y="228815"/>
                  </a:lnTo>
                  <a:lnTo>
                    <a:pt x="1521853" y="217271"/>
                  </a:lnTo>
                  <a:lnTo>
                    <a:pt x="1505381" y="219786"/>
                  </a:lnTo>
                  <a:lnTo>
                    <a:pt x="1507921" y="232702"/>
                  </a:lnTo>
                  <a:lnTo>
                    <a:pt x="1511541" y="245364"/>
                  </a:lnTo>
                  <a:lnTo>
                    <a:pt x="1516227" y="257683"/>
                  </a:lnTo>
                  <a:lnTo>
                    <a:pt x="1520964" y="267576"/>
                  </a:lnTo>
                  <a:lnTo>
                    <a:pt x="1520964" y="397052"/>
                  </a:lnTo>
                  <a:lnTo>
                    <a:pt x="1509928" y="404482"/>
                  </a:lnTo>
                  <a:lnTo>
                    <a:pt x="1500149" y="418973"/>
                  </a:lnTo>
                  <a:lnTo>
                    <a:pt x="1498346" y="427888"/>
                  </a:lnTo>
                  <a:lnTo>
                    <a:pt x="1460195" y="427888"/>
                  </a:lnTo>
                  <a:lnTo>
                    <a:pt x="1460195" y="445668"/>
                  </a:lnTo>
                  <a:lnTo>
                    <a:pt x="1460195" y="669747"/>
                  </a:lnTo>
                  <a:lnTo>
                    <a:pt x="1074851" y="669747"/>
                  </a:lnTo>
                  <a:lnTo>
                    <a:pt x="1074851" y="604558"/>
                  </a:lnTo>
                  <a:lnTo>
                    <a:pt x="1096264" y="604558"/>
                  </a:lnTo>
                  <a:lnTo>
                    <a:pt x="1096264" y="587908"/>
                  </a:lnTo>
                  <a:lnTo>
                    <a:pt x="1074851" y="587908"/>
                  </a:lnTo>
                  <a:lnTo>
                    <a:pt x="1074851" y="515327"/>
                  </a:lnTo>
                  <a:lnTo>
                    <a:pt x="1096264" y="515327"/>
                  </a:lnTo>
                  <a:lnTo>
                    <a:pt x="1096264" y="498665"/>
                  </a:lnTo>
                  <a:lnTo>
                    <a:pt x="1074851" y="498665"/>
                  </a:lnTo>
                  <a:lnTo>
                    <a:pt x="1074851" y="426085"/>
                  </a:lnTo>
                  <a:lnTo>
                    <a:pt x="1096264" y="426085"/>
                  </a:lnTo>
                  <a:lnTo>
                    <a:pt x="1096264" y="409435"/>
                  </a:lnTo>
                  <a:lnTo>
                    <a:pt x="1074851" y="409435"/>
                  </a:lnTo>
                  <a:lnTo>
                    <a:pt x="1074851" y="336854"/>
                  </a:lnTo>
                  <a:lnTo>
                    <a:pt x="1096264" y="336854"/>
                  </a:lnTo>
                  <a:lnTo>
                    <a:pt x="1096264" y="320192"/>
                  </a:lnTo>
                  <a:lnTo>
                    <a:pt x="1074851" y="320192"/>
                  </a:lnTo>
                  <a:lnTo>
                    <a:pt x="1074851" y="247611"/>
                  </a:lnTo>
                  <a:lnTo>
                    <a:pt x="1096264" y="247611"/>
                  </a:lnTo>
                  <a:lnTo>
                    <a:pt x="1096264" y="230962"/>
                  </a:lnTo>
                  <a:lnTo>
                    <a:pt x="1074851" y="230962"/>
                  </a:lnTo>
                  <a:lnTo>
                    <a:pt x="1074851" y="158381"/>
                  </a:lnTo>
                  <a:lnTo>
                    <a:pt x="1096264" y="158381"/>
                  </a:lnTo>
                  <a:lnTo>
                    <a:pt x="1096264" y="141719"/>
                  </a:lnTo>
                  <a:lnTo>
                    <a:pt x="1074851" y="141719"/>
                  </a:lnTo>
                  <a:lnTo>
                    <a:pt x="1074851" y="99517"/>
                  </a:lnTo>
                  <a:lnTo>
                    <a:pt x="1058189" y="99517"/>
                  </a:lnTo>
                  <a:lnTo>
                    <a:pt x="1058189" y="141719"/>
                  </a:lnTo>
                  <a:lnTo>
                    <a:pt x="1036777" y="141719"/>
                  </a:lnTo>
                  <a:lnTo>
                    <a:pt x="1036777" y="158381"/>
                  </a:lnTo>
                  <a:lnTo>
                    <a:pt x="1058189" y="158381"/>
                  </a:lnTo>
                  <a:lnTo>
                    <a:pt x="1058189" y="230962"/>
                  </a:lnTo>
                  <a:lnTo>
                    <a:pt x="1036777" y="230962"/>
                  </a:lnTo>
                  <a:lnTo>
                    <a:pt x="1036777" y="247611"/>
                  </a:lnTo>
                  <a:lnTo>
                    <a:pt x="1058189" y="247611"/>
                  </a:lnTo>
                  <a:lnTo>
                    <a:pt x="1058189" y="320192"/>
                  </a:lnTo>
                  <a:lnTo>
                    <a:pt x="1036777" y="320192"/>
                  </a:lnTo>
                  <a:lnTo>
                    <a:pt x="1036777" y="336854"/>
                  </a:lnTo>
                  <a:lnTo>
                    <a:pt x="1058189" y="336854"/>
                  </a:lnTo>
                  <a:lnTo>
                    <a:pt x="1058189" y="409435"/>
                  </a:lnTo>
                  <a:lnTo>
                    <a:pt x="1036777" y="409435"/>
                  </a:lnTo>
                  <a:lnTo>
                    <a:pt x="1036777" y="426085"/>
                  </a:lnTo>
                  <a:lnTo>
                    <a:pt x="1058189" y="426085"/>
                  </a:lnTo>
                  <a:lnTo>
                    <a:pt x="1058189" y="498665"/>
                  </a:lnTo>
                  <a:lnTo>
                    <a:pt x="1036777" y="498665"/>
                  </a:lnTo>
                  <a:lnTo>
                    <a:pt x="1036777" y="515327"/>
                  </a:lnTo>
                  <a:lnTo>
                    <a:pt x="1058189" y="515327"/>
                  </a:lnTo>
                  <a:lnTo>
                    <a:pt x="1058189" y="587908"/>
                  </a:lnTo>
                  <a:lnTo>
                    <a:pt x="1036777" y="587908"/>
                  </a:lnTo>
                  <a:lnTo>
                    <a:pt x="1036777" y="604558"/>
                  </a:lnTo>
                  <a:lnTo>
                    <a:pt x="1058189" y="604558"/>
                  </a:lnTo>
                  <a:lnTo>
                    <a:pt x="1058189" y="669747"/>
                  </a:lnTo>
                  <a:lnTo>
                    <a:pt x="1058189" y="686257"/>
                  </a:lnTo>
                  <a:lnTo>
                    <a:pt x="1659686" y="686257"/>
                  </a:lnTo>
                  <a:lnTo>
                    <a:pt x="1659686" y="669747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5454060" y="4590319"/>
              <a:ext cx="243840" cy="332105"/>
            </a:xfrm>
            <a:custGeom>
              <a:avLst/>
              <a:gdLst/>
              <a:ahLst/>
              <a:cxnLst/>
              <a:rect l="l" t="t" r="r" b="b"/>
              <a:pathLst>
                <a:path w="243840" h="332104">
                  <a:moveTo>
                    <a:pt x="243437" y="0"/>
                  </a:moveTo>
                  <a:lnTo>
                    <a:pt x="216778" y="0"/>
                  </a:lnTo>
                  <a:lnTo>
                    <a:pt x="191240" y="122436"/>
                  </a:lnTo>
                  <a:lnTo>
                    <a:pt x="117179" y="122436"/>
                  </a:lnTo>
                  <a:lnTo>
                    <a:pt x="74290" y="302137"/>
                  </a:lnTo>
                  <a:lnTo>
                    <a:pt x="9821" y="302137"/>
                  </a:lnTo>
                  <a:lnTo>
                    <a:pt x="0" y="331895"/>
                  </a:lnTo>
                  <a:lnTo>
                    <a:pt x="103473" y="331895"/>
                  </a:lnTo>
                  <a:lnTo>
                    <a:pt x="146362" y="149534"/>
                  </a:lnTo>
                  <a:lnTo>
                    <a:pt x="210925" y="149534"/>
                  </a:lnTo>
                  <a:lnTo>
                    <a:pt x="24343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463878" y="4019238"/>
              <a:ext cx="728345" cy="347980"/>
            </a:xfrm>
            <a:custGeom>
              <a:avLst/>
              <a:gdLst/>
              <a:ahLst/>
              <a:cxnLst/>
              <a:rect l="l" t="t" r="r" b="b"/>
              <a:pathLst>
                <a:path w="728344" h="347979">
                  <a:moveTo>
                    <a:pt x="506476" y="330746"/>
                  </a:moveTo>
                  <a:lnTo>
                    <a:pt x="220167" y="330746"/>
                  </a:lnTo>
                  <a:lnTo>
                    <a:pt x="220167" y="347395"/>
                  </a:lnTo>
                  <a:lnTo>
                    <a:pt x="506476" y="347395"/>
                  </a:lnTo>
                  <a:lnTo>
                    <a:pt x="506476" y="330746"/>
                  </a:lnTo>
                  <a:close/>
                </a:path>
                <a:path w="728344" h="347979">
                  <a:moveTo>
                    <a:pt x="727925" y="47256"/>
                  </a:moveTo>
                  <a:lnTo>
                    <a:pt x="724217" y="28854"/>
                  </a:lnTo>
                  <a:lnTo>
                    <a:pt x="714082" y="13843"/>
                  </a:lnTo>
                  <a:lnTo>
                    <a:pt x="699071" y="3721"/>
                  </a:lnTo>
                  <a:lnTo>
                    <a:pt x="680669" y="0"/>
                  </a:lnTo>
                  <a:lnTo>
                    <a:pt x="47269" y="0"/>
                  </a:lnTo>
                  <a:lnTo>
                    <a:pt x="28879" y="3721"/>
                  </a:lnTo>
                  <a:lnTo>
                    <a:pt x="13855" y="13843"/>
                  </a:lnTo>
                  <a:lnTo>
                    <a:pt x="3721" y="28854"/>
                  </a:lnTo>
                  <a:lnTo>
                    <a:pt x="0" y="47256"/>
                  </a:lnTo>
                  <a:lnTo>
                    <a:pt x="0" y="220091"/>
                  </a:lnTo>
                  <a:lnTo>
                    <a:pt x="16675" y="220091"/>
                  </a:lnTo>
                  <a:lnTo>
                    <a:pt x="16675" y="47256"/>
                  </a:lnTo>
                  <a:lnTo>
                    <a:pt x="19088" y="35356"/>
                  </a:lnTo>
                  <a:lnTo>
                    <a:pt x="25641" y="25641"/>
                  </a:lnTo>
                  <a:lnTo>
                    <a:pt x="35369" y="19075"/>
                  </a:lnTo>
                  <a:lnTo>
                    <a:pt x="47269" y="16662"/>
                  </a:lnTo>
                  <a:lnTo>
                    <a:pt x="680669" y="16662"/>
                  </a:lnTo>
                  <a:lnTo>
                    <a:pt x="692581" y="19075"/>
                  </a:lnTo>
                  <a:lnTo>
                    <a:pt x="702297" y="25641"/>
                  </a:lnTo>
                  <a:lnTo>
                    <a:pt x="708850" y="35356"/>
                  </a:lnTo>
                  <a:lnTo>
                    <a:pt x="711276" y="47256"/>
                  </a:lnTo>
                  <a:lnTo>
                    <a:pt x="711276" y="220091"/>
                  </a:lnTo>
                  <a:lnTo>
                    <a:pt x="727925" y="220091"/>
                  </a:lnTo>
                  <a:lnTo>
                    <a:pt x="727925" y="47256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998941" y="4197710"/>
              <a:ext cx="199768" cy="375726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456998" y="4197710"/>
              <a:ext cx="199853" cy="375726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4623761" y="3854011"/>
              <a:ext cx="384810" cy="173990"/>
            </a:xfrm>
            <a:custGeom>
              <a:avLst/>
              <a:gdLst/>
              <a:ahLst/>
              <a:cxnLst/>
              <a:rect l="l" t="t" r="r" b="b"/>
              <a:pathLst>
                <a:path w="384809" h="173989">
                  <a:moveTo>
                    <a:pt x="16659" y="0"/>
                  </a:moveTo>
                  <a:lnTo>
                    <a:pt x="0" y="0"/>
                  </a:lnTo>
                  <a:lnTo>
                    <a:pt x="4785" y="23708"/>
                  </a:lnTo>
                  <a:lnTo>
                    <a:pt x="17837" y="43066"/>
                  </a:lnTo>
                  <a:lnTo>
                    <a:pt x="37194" y="56118"/>
                  </a:lnTo>
                  <a:lnTo>
                    <a:pt x="60898" y="60909"/>
                  </a:lnTo>
                  <a:lnTo>
                    <a:pt x="338984" y="60909"/>
                  </a:lnTo>
                  <a:lnTo>
                    <a:pt x="350278" y="63203"/>
                  </a:lnTo>
                  <a:lnTo>
                    <a:pt x="359496" y="69421"/>
                  </a:lnTo>
                  <a:lnTo>
                    <a:pt x="365715" y="78640"/>
                  </a:lnTo>
                  <a:lnTo>
                    <a:pt x="368009" y="89934"/>
                  </a:lnTo>
                  <a:lnTo>
                    <a:pt x="365715" y="101223"/>
                  </a:lnTo>
                  <a:lnTo>
                    <a:pt x="359496" y="110441"/>
                  </a:lnTo>
                  <a:lnTo>
                    <a:pt x="350278" y="116659"/>
                  </a:lnTo>
                  <a:lnTo>
                    <a:pt x="338984" y="118949"/>
                  </a:lnTo>
                  <a:lnTo>
                    <a:pt x="249709" y="118949"/>
                  </a:lnTo>
                  <a:lnTo>
                    <a:pt x="228457" y="123245"/>
                  </a:lnTo>
                  <a:lnTo>
                    <a:pt x="211103" y="134947"/>
                  </a:lnTo>
                  <a:lnTo>
                    <a:pt x="199404" y="152302"/>
                  </a:lnTo>
                  <a:lnTo>
                    <a:pt x="195114" y="173554"/>
                  </a:lnTo>
                  <a:lnTo>
                    <a:pt x="211773" y="173554"/>
                  </a:lnTo>
                  <a:lnTo>
                    <a:pt x="214772" y="158792"/>
                  </a:lnTo>
                  <a:lnTo>
                    <a:pt x="222900" y="146741"/>
                  </a:lnTo>
                  <a:lnTo>
                    <a:pt x="234948" y="138613"/>
                  </a:lnTo>
                  <a:lnTo>
                    <a:pt x="249709" y="135618"/>
                  </a:lnTo>
                  <a:lnTo>
                    <a:pt x="338984" y="135618"/>
                  </a:lnTo>
                  <a:lnTo>
                    <a:pt x="356768" y="132024"/>
                  </a:lnTo>
                  <a:lnTo>
                    <a:pt x="371289" y="122235"/>
                  </a:lnTo>
                  <a:lnTo>
                    <a:pt x="381079" y="107717"/>
                  </a:lnTo>
                  <a:lnTo>
                    <a:pt x="384668" y="89934"/>
                  </a:lnTo>
                  <a:lnTo>
                    <a:pt x="381079" y="72145"/>
                  </a:lnTo>
                  <a:lnTo>
                    <a:pt x="371289" y="57623"/>
                  </a:lnTo>
                  <a:lnTo>
                    <a:pt x="356768" y="47833"/>
                  </a:lnTo>
                  <a:lnTo>
                    <a:pt x="338984" y="44239"/>
                  </a:lnTo>
                  <a:lnTo>
                    <a:pt x="60898" y="44239"/>
                  </a:lnTo>
                  <a:lnTo>
                    <a:pt x="43686" y="40744"/>
                  </a:lnTo>
                  <a:lnTo>
                    <a:pt x="29633" y="31264"/>
                  </a:lnTo>
                  <a:lnTo>
                    <a:pt x="20154" y="17212"/>
                  </a:lnTo>
                  <a:lnTo>
                    <a:pt x="16659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4530783" y="4099351"/>
              <a:ext cx="594360" cy="0"/>
            </a:xfrm>
            <a:custGeom>
              <a:avLst/>
              <a:gdLst/>
              <a:ahLst/>
              <a:cxnLst/>
              <a:rect l="l" t="t" r="r" b="b"/>
              <a:pathLst>
                <a:path w="594359">
                  <a:moveTo>
                    <a:pt x="0" y="0"/>
                  </a:moveTo>
                  <a:lnTo>
                    <a:pt x="594138" y="0"/>
                  </a:lnTo>
                </a:path>
              </a:pathLst>
            </a:custGeom>
            <a:ln w="40585">
              <a:solidFill>
                <a:srgbClr val="1C184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4715300" y="4173149"/>
              <a:ext cx="225425" cy="40640"/>
            </a:xfrm>
            <a:custGeom>
              <a:avLst/>
              <a:gdLst/>
              <a:ahLst/>
              <a:cxnLst/>
              <a:rect l="l" t="t" r="r" b="b"/>
              <a:pathLst>
                <a:path w="225425" h="40639">
                  <a:moveTo>
                    <a:pt x="40576" y="0"/>
                  </a:moveTo>
                  <a:lnTo>
                    <a:pt x="0" y="0"/>
                  </a:lnTo>
                  <a:lnTo>
                    <a:pt x="0" y="40576"/>
                  </a:lnTo>
                  <a:lnTo>
                    <a:pt x="40576" y="40576"/>
                  </a:lnTo>
                  <a:lnTo>
                    <a:pt x="40576" y="0"/>
                  </a:lnTo>
                  <a:close/>
                </a:path>
                <a:path w="225425" h="40639">
                  <a:moveTo>
                    <a:pt x="132842" y="0"/>
                  </a:moveTo>
                  <a:lnTo>
                    <a:pt x="92252" y="0"/>
                  </a:lnTo>
                  <a:lnTo>
                    <a:pt x="92252" y="40576"/>
                  </a:lnTo>
                  <a:lnTo>
                    <a:pt x="132842" y="40576"/>
                  </a:lnTo>
                  <a:lnTo>
                    <a:pt x="132842" y="0"/>
                  </a:lnTo>
                  <a:close/>
                </a:path>
                <a:path w="225425" h="40639">
                  <a:moveTo>
                    <a:pt x="225094" y="0"/>
                  </a:moveTo>
                  <a:lnTo>
                    <a:pt x="184518" y="0"/>
                  </a:lnTo>
                  <a:lnTo>
                    <a:pt x="184518" y="40576"/>
                  </a:lnTo>
                  <a:lnTo>
                    <a:pt x="225094" y="40576"/>
                  </a:lnTo>
                  <a:lnTo>
                    <a:pt x="225094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4692707" y="6838549"/>
              <a:ext cx="154940" cy="595630"/>
            </a:xfrm>
            <a:custGeom>
              <a:avLst/>
              <a:gdLst/>
              <a:ahLst/>
              <a:cxnLst/>
              <a:rect l="l" t="t" r="r" b="b"/>
              <a:pathLst>
                <a:path w="154940" h="595629">
                  <a:moveTo>
                    <a:pt x="154635" y="571"/>
                  </a:moveTo>
                  <a:lnTo>
                    <a:pt x="146304" y="571"/>
                  </a:lnTo>
                  <a:lnTo>
                    <a:pt x="146304" y="0"/>
                  </a:lnTo>
                  <a:lnTo>
                    <a:pt x="137972" y="0"/>
                  </a:lnTo>
                  <a:lnTo>
                    <a:pt x="137972" y="17780"/>
                  </a:lnTo>
                  <a:lnTo>
                    <a:pt x="137972" y="579120"/>
                  </a:lnTo>
                  <a:lnTo>
                    <a:pt x="16649" y="579120"/>
                  </a:lnTo>
                  <a:lnTo>
                    <a:pt x="16649" y="17780"/>
                  </a:lnTo>
                  <a:lnTo>
                    <a:pt x="137972" y="17780"/>
                  </a:lnTo>
                  <a:lnTo>
                    <a:pt x="137972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79120"/>
                  </a:lnTo>
                  <a:lnTo>
                    <a:pt x="0" y="595630"/>
                  </a:lnTo>
                  <a:lnTo>
                    <a:pt x="154635" y="595630"/>
                  </a:lnTo>
                  <a:lnTo>
                    <a:pt x="154635" y="579120"/>
                  </a:lnTo>
                  <a:lnTo>
                    <a:pt x="154635" y="17780"/>
                  </a:lnTo>
                  <a:lnTo>
                    <a:pt x="146304" y="17780"/>
                  </a:lnTo>
                  <a:lnTo>
                    <a:pt x="146304" y="17233"/>
                  </a:lnTo>
                  <a:lnTo>
                    <a:pt x="154635" y="17233"/>
                  </a:lnTo>
                  <a:lnTo>
                    <a:pt x="154635" y="571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4812531" y="6855770"/>
              <a:ext cx="17145" cy="554355"/>
            </a:xfrm>
            <a:custGeom>
              <a:avLst/>
              <a:gdLst/>
              <a:ahLst/>
              <a:cxnLst/>
              <a:rect l="l" t="t" r="r" b="b"/>
              <a:pathLst>
                <a:path w="17144" h="554354">
                  <a:moveTo>
                    <a:pt x="16649" y="478002"/>
                  </a:moveTo>
                  <a:lnTo>
                    <a:pt x="0" y="478002"/>
                  </a:lnTo>
                  <a:lnTo>
                    <a:pt x="0" y="554240"/>
                  </a:lnTo>
                  <a:lnTo>
                    <a:pt x="16649" y="554240"/>
                  </a:lnTo>
                  <a:lnTo>
                    <a:pt x="16649" y="478002"/>
                  </a:lnTo>
                  <a:close/>
                </a:path>
                <a:path w="17144" h="554354">
                  <a:moveTo>
                    <a:pt x="16649" y="127584"/>
                  </a:moveTo>
                  <a:lnTo>
                    <a:pt x="0" y="127584"/>
                  </a:lnTo>
                  <a:lnTo>
                    <a:pt x="0" y="434505"/>
                  </a:lnTo>
                  <a:lnTo>
                    <a:pt x="16649" y="434505"/>
                  </a:lnTo>
                  <a:lnTo>
                    <a:pt x="16649" y="127584"/>
                  </a:lnTo>
                  <a:close/>
                </a:path>
                <a:path w="17144" h="554354">
                  <a:moveTo>
                    <a:pt x="16649" y="0"/>
                  </a:moveTo>
                  <a:lnTo>
                    <a:pt x="0" y="0"/>
                  </a:lnTo>
                  <a:lnTo>
                    <a:pt x="0" y="84086"/>
                  </a:lnTo>
                  <a:lnTo>
                    <a:pt x="16649" y="84086"/>
                  </a:lnTo>
                  <a:lnTo>
                    <a:pt x="16649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4709369" y="7410011"/>
              <a:ext cx="120014" cy="7620"/>
            </a:xfrm>
            <a:custGeom>
              <a:avLst/>
              <a:gdLst/>
              <a:ahLst/>
              <a:cxnLst/>
              <a:rect l="l" t="t" r="r" b="b"/>
              <a:pathLst>
                <a:path w="120015" h="7620">
                  <a:moveTo>
                    <a:pt x="119811" y="0"/>
                  </a:moveTo>
                  <a:lnTo>
                    <a:pt x="103149" y="0"/>
                  </a:lnTo>
                  <a:lnTo>
                    <a:pt x="103149" y="2540"/>
                  </a:lnTo>
                  <a:lnTo>
                    <a:pt x="0" y="2540"/>
                  </a:lnTo>
                  <a:lnTo>
                    <a:pt x="0" y="7620"/>
                  </a:lnTo>
                  <a:lnTo>
                    <a:pt x="119811" y="7620"/>
                  </a:lnTo>
                  <a:lnTo>
                    <a:pt x="119811" y="2540"/>
                  </a:lnTo>
                  <a:lnTo>
                    <a:pt x="119811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4812531" y="6956520"/>
              <a:ext cx="17145" cy="360680"/>
            </a:xfrm>
            <a:custGeom>
              <a:avLst/>
              <a:gdLst/>
              <a:ahLst/>
              <a:cxnLst/>
              <a:rect l="l" t="t" r="r" b="b"/>
              <a:pathLst>
                <a:path w="17144" h="360679">
                  <a:moveTo>
                    <a:pt x="16649" y="350431"/>
                  </a:moveTo>
                  <a:lnTo>
                    <a:pt x="0" y="350431"/>
                  </a:lnTo>
                  <a:lnTo>
                    <a:pt x="0" y="360591"/>
                  </a:lnTo>
                  <a:lnTo>
                    <a:pt x="16649" y="360591"/>
                  </a:lnTo>
                  <a:lnTo>
                    <a:pt x="16649" y="350431"/>
                  </a:lnTo>
                  <a:close/>
                </a:path>
                <a:path w="17144" h="360679">
                  <a:moveTo>
                    <a:pt x="16649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16649" y="10160"/>
                  </a:lnTo>
                  <a:lnTo>
                    <a:pt x="16649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4692712" y="6839109"/>
              <a:ext cx="154940" cy="595630"/>
            </a:xfrm>
            <a:custGeom>
              <a:avLst/>
              <a:gdLst/>
              <a:ahLst/>
              <a:cxnLst/>
              <a:rect l="l" t="t" r="r" b="b"/>
              <a:pathLst>
                <a:path w="154940" h="595629">
                  <a:moveTo>
                    <a:pt x="16659" y="573291"/>
                  </a:moveTo>
                  <a:lnTo>
                    <a:pt x="15831" y="573291"/>
                  </a:lnTo>
                  <a:lnTo>
                    <a:pt x="13737" y="581867"/>
                  </a:lnTo>
                  <a:lnTo>
                    <a:pt x="7821" y="588955"/>
                  </a:lnTo>
                  <a:lnTo>
                    <a:pt x="0" y="592641"/>
                  </a:lnTo>
                  <a:lnTo>
                    <a:pt x="0" y="595395"/>
                  </a:lnTo>
                  <a:lnTo>
                    <a:pt x="154634" y="595395"/>
                  </a:lnTo>
                  <a:lnTo>
                    <a:pt x="154634" y="578736"/>
                  </a:lnTo>
                  <a:lnTo>
                    <a:pt x="16659" y="578736"/>
                  </a:lnTo>
                  <a:lnTo>
                    <a:pt x="16659" y="573291"/>
                  </a:lnTo>
                  <a:close/>
                </a:path>
                <a:path w="154940" h="595629">
                  <a:moveTo>
                    <a:pt x="154634" y="494655"/>
                  </a:moveTo>
                  <a:lnTo>
                    <a:pt x="137974" y="494655"/>
                  </a:lnTo>
                  <a:lnTo>
                    <a:pt x="137974" y="578736"/>
                  </a:lnTo>
                  <a:lnTo>
                    <a:pt x="154634" y="578736"/>
                  </a:lnTo>
                  <a:lnTo>
                    <a:pt x="154634" y="494655"/>
                  </a:lnTo>
                  <a:close/>
                </a:path>
                <a:path w="154940" h="595629">
                  <a:moveTo>
                    <a:pt x="154634" y="144236"/>
                  </a:moveTo>
                  <a:lnTo>
                    <a:pt x="137974" y="144236"/>
                  </a:lnTo>
                  <a:lnTo>
                    <a:pt x="137974" y="451159"/>
                  </a:lnTo>
                  <a:lnTo>
                    <a:pt x="154634" y="451159"/>
                  </a:lnTo>
                  <a:lnTo>
                    <a:pt x="154634" y="144236"/>
                  </a:lnTo>
                  <a:close/>
                </a:path>
                <a:path w="154940" h="595629">
                  <a:moveTo>
                    <a:pt x="154634" y="0"/>
                  </a:moveTo>
                  <a:lnTo>
                    <a:pt x="119818" y="0"/>
                  </a:lnTo>
                  <a:lnTo>
                    <a:pt x="119818" y="16659"/>
                  </a:lnTo>
                  <a:lnTo>
                    <a:pt x="137974" y="16659"/>
                  </a:lnTo>
                  <a:lnTo>
                    <a:pt x="137974" y="100740"/>
                  </a:lnTo>
                  <a:lnTo>
                    <a:pt x="154634" y="100740"/>
                  </a:lnTo>
                  <a:lnTo>
                    <a:pt x="154634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3994550" y="6884193"/>
              <a:ext cx="852805" cy="552450"/>
            </a:xfrm>
            <a:custGeom>
              <a:avLst/>
              <a:gdLst/>
              <a:ahLst/>
              <a:cxnLst/>
              <a:rect l="l" t="t" r="r" b="b"/>
              <a:pathLst>
                <a:path w="852805" h="552450">
                  <a:moveTo>
                    <a:pt x="318592" y="11163"/>
                  </a:moveTo>
                  <a:lnTo>
                    <a:pt x="310286" y="10426"/>
                  </a:lnTo>
                  <a:lnTo>
                    <a:pt x="302056" y="9715"/>
                  </a:lnTo>
                  <a:lnTo>
                    <a:pt x="293776" y="8966"/>
                  </a:lnTo>
                  <a:lnTo>
                    <a:pt x="292303" y="8839"/>
                  </a:lnTo>
                  <a:lnTo>
                    <a:pt x="292303" y="25577"/>
                  </a:lnTo>
                  <a:lnTo>
                    <a:pt x="283959" y="25577"/>
                  </a:lnTo>
                  <a:lnTo>
                    <a:pt x="239420" y="531507"/>
                  </a:lnTo>
                  <a:lnTo>
                    <a:pt x="213309" y="529209"/>
                  </a:lnTo>
                  <a:lnTo>
                    <a:pt x="178879" y="526173"/>
                  </a:lnTo>
                  <a:lnTo>
                    <a:pt x="223456" y="19519"/>
                  </a:lnTo>
                  <a:lnTo>
                    <a:pt x="292303" y="25577"/>
                  </a:lnTo>
                  <a:lnTo>
                    <a:pt x="292303" y="8839"/>
                  </a:lnTo>
                  <a:lnTo>
                    <a:pt x="208330" y="1447"/>
                  </a:lnTo>
                  <a:lnTo>
                    <a:pt x="191833" y="0"/>
                  </a:lnTo>
                  <a:lnTo>
                    <a:pt x="186194" y="64020"/>
                  </a:lnTo>
                  <a:lnTo>
                    <a:pt x="184708" y="63627"/>
                  </a:lnTo>
                  <a:lnTo>
                    <a:pt x="184708" y="80899"/>
                  </a:lnTo>
                  <a:lnTo>
                    <a:pt x="183934" y="89649"/>
                  </a:lnTo>
                  <a:lnTo>
                    <a:pt x="63068" y="531761"/>
                  </a:lnTo>
                  <a:lnTo>
                    <a:pt x="20472" y="520103"/>
                  </a:lnTo>
                  <a:lnTo>
                    <a:pt x="143624" y="69659"/>
                  </a:lnTo>
                  <a:lnTo>
                    <a:pt x="184708" y="80899"/>
                  </a:lnTo>
                  <a:lnTo>
                    <a:pt x="184708" y="63627"/>
                  </a:lnTo>
                  <a:lnTo>
                    <a:pt x="131953" y="49199"/>
                  </a:lnTo>
                  <a:lnTo>
                    <a:pt x="0" y="531787"/>
                  </a:lnTo>
                  <a:lnTo>
                    <a:pt x="74739" y="552221"/>
                  </a:lnTo>
                  <a:lnTo>
                    <a:pt x="80340" y="531761"/>
                  </a:lnTo>
                  <a:lnTo>
                    <a:pt x="175717" y="182905"/>
                  </a:lnTo>
                  <a:lnTo>
                    <a:pt x="144297" y="539864"/>
                  </a:lnTo>
                  <a:lnTo>
                    <a:pt x="214261" y="546023"/>
                  </a:lnTo>
                  <a:lnTo>
                    <a:pt x="254558" y="549567"/>
                  </a:lnTo>
                  <a:lnTo>
                    <a:pt x="271056" y="551014"/>
                  </a:lnTo>
                  <a:lnTo>
                    <a:pt x="272656" y="532955"/>
                  </a:lnTo>
                  <a:lnTo>
                    <a:pt x="317195" y="27038"/>
                  </a:lnTo>
                  <a:lnTo>
                    <a:pt x="308825" y="27038"/>
                  </a:lnTo>
                  <a:lnTo>
                    <a:pt x="300532" y="27038"/>
                  </a:lnTo>
                  <a:lnTo>
                    <a:pt x="300596" y="26301"/>
                  </a:lnTo>
                  <a:lnTo>
                    <a:pt x="308889" y="26301"/>
                  </a:lnTo>
                  <a:lnTo>
                    <a:pt x="317258" y="26301"/>
                  </a:lnTo>
                  <a:lnTo>
                    <a:pt x="318592" y="11163"/>
                  </a:lnTo>
                  <a:close/>
                </a:path>
                <a:path w="852805" h="552450">
                  <a:moveTo>
                    <a:pt x="852792" y="406082"/>
                  </a:moveTo>
                  <a:lnTo>
                    <a:pt x="844461" y="406082"/>
                  </a:lnTo>
                  <a:lnTo>
                    <a:pt x="844461" y="405523"/>
                  </a:lnTo>
                  <a:lnTo>
                    <a:pt x="836129" y="405523"/>
                  </a:lnTo>
                  <a:lnTo>
                    <a:pt x="836129" y="423303"/>
                  </a:lnTo>
                  <a:lnTo>
                    <a:pt x="836129" y="433463"/>
                  </a:lnTo>
                  <a:lnTo>
                    <a:pt x="714806" y="433463"/>
                  </a:lnTo>
                  <a:lnTo>
                    <a:pt x="714806" y="423303"/>
                  </a:lnTo>
                  <a:lnTo>
                    <a:pt x="836129" y="423303"/>
                  </a:lnTo>
                  <a:lnTo>
                    <a:pt x="836129" y="405523"/>
                  </a:lnTo>
                  <a:lnTo>
                    <a:pt x="698157" y="405523"/>
                  </a:lnTo>
                  <a:lnTo>
                    <a:pt x="698157" y="414413"/>
                  </a:lnTo>
                  <a:lnTo>
                    <a:pt x="698157" y="423303"/>
                  </a:lnTo>
                  <a:lnTo>
                    <a:pt x="698157" y="433463"/>
                  </a:lnTo>
                  <a:lnTo>
                    <a:pt x="698157" y="449973"/>
                  </a:lnTo>
                  <a:lnTo>
                    <a:pt x="852792" y="449973"/>
                  </a:lnTo>
                  <a:lnTo>
                    <a:pt x="852792" y="433463"/>
                  </a:lnTo>
                  <a:lnTo>
                    <a:pt x="852792" y="423303"/>
                  </a:lnTo>
                  <a:lnTo>
                    <a:pt x="844461" y="423303"/>
                  </a:lnTo>
                  <a:lnTo>
                    <a:pt x="844461" y="422744"/>
                  </a:lnTo>
                  <a:lnTo>
                    <a:pt x="852792" y="422744"/>
                  </a:lnTo>
                  <a:lnTo>
                    <a:pt x="852792" y="406082"/>
                  </a:lnTo>
                  <a:close/>
                </a:path>
                <a:path w="852805" h="552450">
                  <a:moveTo>
                    <a:pt x="852792" y="55270"/>
                  </a:moveTo>
                  <a:lnTo>
                    <a:pt x="836129" y="55270"/>
                  </a:lnTo>
                  <a:lnTo>
                    <a:pt x="836129" y="71780"/>
                  </a:lnTo>
                  <a:lnTo>
                    <a:pt x="836129" y="81940"/>
                  </a:lnTo>
                  <a:lnTo>
                    <a:pt x="714806" y="81940"/>
                  </a:lnTo>
                  <a:lnTo>
                    <a:pt x="714806" y="71780"/>
                  </a:lnTo>
                  <a:lnTo>
                    <a:pt x="836129" y="71780"/>
                  </a:lnTo>
                  <a:lnTo>
                    <a:pt x="836129" y="55270"/>
                  </a:lnTo>
                  <a:lnTo>
                    <a:pt x="698157" y="55270"/>
                  </a:lnTo>
                  <a:lnTo>
                    <a:pt x="698157" y="71780"/>
                  </a:lnTo>
                  <a:lnTo>
                    <a:pt x="698157" y="81940"/>
                  </a:lnTo>
                  <a:lnTo>
                    <a:pt x="698157" y="90830"/>
                  </a:lnTo>
                  <a:lnTo>
                    <a:pt x="698157" y="99720"/>
                  </a:lnTo>
                  <a:lnTo>
                    <a:pt x="852792" y="99720"/>
                  </a:lnTo>
                  <a:lnTo>
                    <a:pt x="852792" y="90830"/>
                  </a:lnTo>
                  <a:lnTo>
                    <a:pt x="852792" y="82486"/>
                  </a:lnTo>
                  <a:lnTo>
                    <a:pt x="844461" y="82486"/>
                  </a:lnTo>
                  <a:lnTo>
                    <a:pt x="844461" y="81940"/>
                  </a:lnTo>
                  <a:lnTo>
                    <a:pt x="852792" y="81940"/>
                  </a:lnTo>
                  <a:lnTo>
                    <a:pt x="852792" y="71780"/>
                  </a:lnTo>
                  <a:lnTo>
                    <a:pt x="852792" y="5527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4155365" y="6893940"/>
              <a:ext cx="46990" cy="532130"/>
            </a:xfrm>
            <a:custGeom>
              <a:avLst/>
              <a:gdLst/>
              <a:ahLst/>
              <a:cxnLst/>
              <a:rect l="l" t="t" r="r" b="b"/>
              <a:pathLst>
                <a:path w="46990" h="532129">
                  <a:moveTo>
                    <a:pt x="46794" y="0"/>
                  </a:moveTo>
                  <a:lnTo>
                    <a:pt x="0" y="531564"/>
                  </a:lnTo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4208791" y="6903702"/>
              <a:ext cx="34925" cy="506730"/>
            </a:xfrm>
            <a:custGeom>
              <a:avLst/>
              <a:gdLst/>
              <a:ahLst/>
              <a:cxnLst/>
              <a:rect l="l" t="t" r="r" b="b"/>
              <a:pathLst>
                <a:path w="34925" h="506729">
                  <a:moveTo>
                    <a:pt x="9235" y="0"/>
                  </a:moveTo>
                  <a:lnTo>
                    <a:pt x="0" y="104921"/>
                  </a:lnTo>
                  <a:lnTo>
                    <a:pt x="23538" y="506298"/>
                  </a:lnTo>
                  <a:lnTo>
                    <a:pt x="25684" y="506298"/>
                  </a:lnTo>
                  <a:lnTo>
                    <a:pt x="34417" y="407108"/>
                  </a:lnTo>
                  <a:lnTo>
                    <a:pt x="10543" y="115"/>
                  </a:lnTo>
                  <a:lnTo>
                    <a:pt x="9235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4232329" y="7410005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40" h="5715">
                  <a:moveTo>
                    <a:pt x="2146" y="0"/>
                  </a:moveTo>
                  <a:lnTo>
                    <a:pt x="0" y="0"/>
                  </a:lnTo>
                  <a:lnTo>
                    <a:pt x="335" y="5570"/>
                  </a:lnTo>
                  <a:lnTo>
                    <a:pt x="1643" y="5685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4155357" y="6893947"/>
              <a:ext cx="95250" cy="540385"/>
            </a:xfrm>
            <a:custGeom>
              <a:avLst/>
              <a:gdLst/>
              <a:ahLst/>
              <a:cxnLst/>
              <a:rect l="l" t="t" r="r" b="b"/>
              <a:pathLst>
                <a:path w="95250" h="540384">
                  <a:moveTo>
                    <a:pt x="95059" y="539927"/>
                  </a:moveTo>
                  <a:lnTo>
                    <a:pt x="94526" y="530999"/>
                  </a:lnTo>
                  <a:lnTo>
                    <a:pt x="93992" y="521754"/>
                  </a:lnTo>
                  <a:lnTo>
                    <a:pt x="87845" y="416864"/>
                  </a:lnTo>
                  <a:lnTo>
                    <a:pt x="78613" y="521754"/>
                  </a:lnTo>
                  <a:lnTo>
                    <a:pt x="18059" y="516420"/>
                  </a:lnTo>
                  <a:lnTo>
                    <a:pt x="62661" y="9766"/>
                  </a:lnTo>
                  <a:lnTo>
                    <a:pt x="63982" y="9880"/>
                  </a:lnTo>
                  <a:lnTo>
                    <a:pt x="63449" y="736"/>
                  </a:lnTo>
                  <a:lnTo>
                    <a:pt x="63411" y="241"/>
                  </a:lnTo>
                  <a:lnTo>
                    <a:pt x="46799" y="0"/>
                  </a:lnTo>
                  <a:lnTo>
                    <a:pt x="46685" y="1219"/>
                  </a:lnTo>
                  <a:lnTo>
                    <a:pt x="0" y="531558"/>
                  </a:lnTo>
                  <a:lnTo>
                    <a:pt x="93738" y="539813"/>
                  </a:lnTo>
                  <a:lnTo>
                    <a:pt x="95059" y="539927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4295984" y="6834866"/>
              <a:ext cx="153670" cy="599440"/>
            </a:xfrm>
            <a:custGeom>
              <a:avLst/>
              <a:gdLst/>
              <a:ahLst/>
              <a:cxnLst/>
              <a:rect l="l" t="t" r="r" b="b"/>
              <a:pathLst>
                <a:path w="153669" h="599440">
                  <a:moveTo>
                    <a:pt x="153060" y="0"/>
                  </a:moveTo>
                  <a:lnTo>
                    <a:pt x="136398" y="0"/>
                  </a:lnTo>
                  <a:lnTo>
                    <a:pt x="136398" y="17780"/>
                  </a:lnTo>
                  <a:lnTo>
                    <a:pt x="136398" y="582930"/>
                  </a:lnTo>
                  <a:lnTo>
                    <a:pt x="16675" y="582930"/>
                  </a:lnTo>
                  <a:lnTo>
                    <a:pt x="16675" y="17780"/>
                  </a:lnTo>
                  <a:lnTo>
                    <a:pt x="8343" y="17780"/>
                  </a:lnTo>
                  <a:lnTo>
                    <a:pt x="8343" y="17233"/>
                  </a:lnTo>
                  <a:lnTo>
                    <a:pt x="16675" y="17233"/>
                  </a:lnTo>
                  <a:lnTo>
                    <a:pt x="16675" y="17780"/>
                  </a:lnTo>
                  <a:lnTo>
                    <a:pt x="136398" y="17780"/>
                  </a:lnTo>
                  <a:lnTo>
                    <a:pt x="136398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82930"/>
                  </a:lnTo>
                  <a:lnTo>
                    <a:pt x="0" y="599440"/>
                  </a:lnTo>
                  <a:lnTo>
                    <a:pt x="153060" y="599440"/>
                  </a:lnTo>
                  <a:lnTo>
                    <a:pt x="153060" y="582930"/>
                  </a:lnTo>
                  <a:lnTo>
                    <a:pt x="153060" y="17780"/>
                  </a:lnTo>
                  <a:lnTo>
                    <a:pt x="153060" y="8890"/>
                  </a:lnTo>
                  <a:lnTo>
                    <a:pt x="153060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4421289" y="6852084"/>
              <a:ext cx="11430" cy="558165"/>
            </a:xfrm>
            <a:custGeom>
              <a:avLst/>
              <a:gdLst/>
              <a:ahLst/>
              <a:cxnLst/>
              <a:rect l="l" t="t" r="r" b="b"/>
              <a:pathLst>
                <a:path w="11430" h="558165">
                  <a:moveTo>
                    <a:pt x="11099" y="0"/>
                  </a:moveTo>
                  <a:lnTo>
                    <a:pt x="0" y="0"/>
                  </a:lnTo>
                  <a:lnTo>
                    <a:pt x="0" y="557920"/>
                  </a:lnTo>
                  <a:lnTo>
                    <a:pt x="11099" y="557920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4421289" y="7410004"/>
              <a:ext cx="11430" cy="8255"/>
            </a:xfrm>
            <a:custGeom>
              <a:avLst/>
              <a:gdLst/>
              <a:ahLst/>
              <a:cxnLst/>
              <a:rect l="l" t="t" r="r" b="b"/>
              <a:pathLst>
                <a:path w="11430" h="8254">
                  <a:moveTo>
                    <a:pt x="11099" y="0"/>
                  </a:moveTo>
                  <a:lnTo>
                    <a:pt x="0" y="0"/>
                  </a:lnTo>
                  <a:lnTo>
                    <a:pt x="0" y="7832"/>
                  </a:lnTo>
                  <a:lnTo>
                    <a:pt x="11099" y="7832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4421282" y="6835425"/>
              <a:ext cx="27940" cy="599440"/>
            </a:xfrm>
            <a:custGeom>
              <a:avLst/>
              <a:gdLst/>
              <a:ahLst/>
              <a:cxnLst/>
              <a:rect l="l" t="t" r="r" b="b"/>
              <a:pathLst>
                <a:path w="27940" h="599440">
                  <a:moveTo>
                    <a:pt x="27762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1099" y="16510"/>
                  </a:lnTo>
                  <a:lnTo>
                    <a:pt x="11099" y="582930"/>
                  </a:lnTo>
                  <a:lnTo>
                    <a:pt x="0" y="582930"/>
                  </a:lnTo>
                  <a:lnTo>
                    <a:pt x="0" y="599440"/>
                  </a:lnTo>
                  <a:lnTo>
                    <a:pt x="27762" y="599440"/>
                  </a:lnTo>
                  <a:lnTo>
                    <a:pt x="27762" y="582930"/>
                  </a:lnTo>
                  <a:lnTo>
                    <a:pt x="27762" y="16510"/>
                  </a:lnTo>
                  <a:lnTo>
                    <a:pt x="27762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4320101" y="6816997"/>
              <a:ext cx="389890" cy="617855"/>
            </a:xfrm>
            <a:custGeom>
              <a:avLst/>
              <a:gdLst/>
              <a:ahLst/>
              <a:cxnLst/>
              <a:rect l="l" t="t" r="r" b="b"/>
              <a:pathLst>
                <a:path w="389890" h="617854">
                  <a:moveTo>
                    <a:pt x="104838" y="514032"/>
                  </a:moveTo>
                  <a:lnTo>
                    <a:pt x="96507" y="514032"/>
                  </a:lnTo>
                  <a:lnTo>
                    <a:pt x="96507" y="513473"/>
                  </a:lnTo>
                  <a:lnTo>
                    <a:pt x="88176" y="513473"/>
                  </a:lnTo>
                  <a:lnTo>
                    <a:pt x="88176" y="531253"/>
                  </a:lnTo>
                  <a:lnTo>
                    <a:pt x="88176" y="532523"/>
                  </a:lnTo>
                  <a:lnTo>
                    <a:pt x="16662" y="532523"/>
                  </a:lnTo>
                  <a:lnTo>
                    <a:pt x="16662" y="531253"/>
                  </a:lnTo>
                  <a:lnTo>
                    <a:pt x="88176" y="531253"/>
                  </a:lnTo>
                  <a:lnTo>
                    <a:pt x="88176" y="513473"/>
                  </a:lnTo>
                  <a:lnTo>
                    <a:pt x="0" y="513473"/>
                  </a:lnTo>
                  <a:lnTo>
                    <a:pt x="0" y="522363"/>
                  </a:lnTo>
                  <a:lnTo>
                    <a:pt x="0" y="531253"/>
                  </a:lnTo>
                  <a:lnTo>
                    <a:pt x="0" y="532523"/>
                  </a:lnTo>
                  <a:lnTo>
                    <a:pt x="0" y="549033"/>
                  </a:lnTo>
                  <a:lnTo>
                    <a:pt x="104838" y="549033"/>
                  </a:lnTo>
                  <a:lnTo>
                    <a:pt x="104838" y="532523"/>
                  </a:lnTo>
                  <a:lnTo>
                    <a:pt x="104838" y="531253"/>
                  </a:lnTo>
                  <a:lnTo>
                    <a:pt x="96507" y="531253"/>
                  </a:lnTo>
                  <a:lnTo>
                    <a:pt x="96507" y="530694"/>
                  </a:lnTo>
                  <a:lnTo>
                    <a:pt x="104838" y="530694"/>
                  </a:lnTo>
                  <a:lnTo>
                    <a:pt x="104838" y="514032"/>
                  </a:lnTo>
                  <a:close/>
                </a:path>
                <a:path w="389890" h="617854">
                  <a:moveTo>
                    <a:pt x="104838" y="405561"/>
                  </a:moveTo>
                  <a:lnTo>
                    <a:pt x="96507" y="405561"/>
                  </a:lnTo>
                  <a:lnTo>
                    <a:pt x="96507" y="405003"/>
                  </a:lnTo>
                  <a:lnTo>
                    <a:pt x="88176" y="405003"/>
                  </a:lnTo>
                  <a:lnTo>
                    <a:pt x="88176" y="422783"/>
                  </a:lnTo>
                  <a:lnTo>
                    <a:pt x="88176" y="424053"/>
                  </a:lnTo>
                  <a:lnTo>
                    <a:pt x="16662" y="424053"/>
                  </a:lnTo>
                  <a:lnTo>
                    <a:pt x="16662" y="422783"/>
                  </a:lnTo>
                  <a:lnTo>
                    <a:pt x="88176" y="422783"/>
                  </a:lnTo>
                  <a:lnTo>
                    <a:pt x="88176" y="405003"/>
                  </a:lnTo>
                  <a:lnTo>
                    <a:pt x="0" y="405003"/>
                  </a:lnTo>
                  <a:lnTo>
                    <a:pt x="0" y="413893"/>
                  </a:lnTo>
                  <a:lnTo>
                    <a:pt x="0" y="422783"/>
                  </a:lnTo>
                  <a:lnTo>
                    <a:pt x="0" y="424053"/>
                  </a:lnTo>
                  <a:lnTo>
                    <a:pt x="0" y="440563"/>
                  </a:lnTo>
                  <a:lnTo>
                    <a:pt x="104838" y="440563"/>
                  </a:lnTo>
                  <a:lnTo>
                    <a:pt x="104838" y="424053"/>
                  </a:lnTo>
                  <a:lnTo>
                    <a:pt x="104838" y="422783"/>
                  </a:lnTo>
                  <a:lnTo>
                    <a:pt x="96507" y="422783"/>
                  </a:lnTo>
                  <a:lnTo>
                    <a:pt x="96507" y="422224"/>
                  </a:lnTo>
                  <a:lnTo>
                    <a:pt x="104838" y="422224"/>
                  </a:lnTo>
                  <a:lnTo>
                    <a:pt x="104838" y="405561"/>
                  </a:lnTo>
                  <a:close/>
                </a:path>
                <a:path w="389890" h="617854">
                  <a:moveTo>
                    <a:pt x="104838" y="297091"/>
                  </a:moveTo>
                  <a:lnTo>
                    <a:pt x="96507" y="297091"/>
                  </a:lnTo>
                  <a:lnTo>
                    <a:pt x="96507" y="296532"/>
                  </a:lnTo>
                  <a:lnTo>
                    <a:pt x="88176" y="296532"/>
                  </a:lnTo>
                  <a:lnTo>
                    <a:pt x="88176" y="314312"/>
                  </a:lnTo>
                  <a:lnTo>
                    <a:pt x="88176" y="315582"/>
                  </a:lnTo>
                  <a:lnTo>
                    <a:pt x="16662" y="315582"/>
                  </a:lnTo>
                  <a:lnTo>
                    <a:pt x="16662" y="314312"/>
                  </a:lnTo>
                  <a:lnTo>
                    <a:pt x="88176" y="314312"/>
                  </a:lnTo>
                  <a:lnTo>
                    <a:pt x="88176" y="296532"/>
                  </a:lnTo>
                  <a:lnTo>
                    <a:pt x="0" y="296532"/>
                  </a:lnTo>
                  <a:lnTo>
                    <a:pt x="0" y="305422"/>
                  </a:lnTo>
                  <a:lnTo>
                    <a:pt x="0" y="314312"/>
                  </a:lnTo>
                  <a:lnTo>
                    <a:pt x="0" y="315582"/>
                  </a:lnTo>
                  <a:lnTo>
                    <a:pt x="0" y="332092"/>
                  </a:lnTo>
                  <a:lnTo>
                    <a:pt x="104838" y="332092"/>
                  </a:lnTo>
                  <a:lnTo>
                    <a:pt x="104838" y="315582"/>
                  </a:lnTo>
                  <a:lnTo>
                    <a:pt x="104838" y="314312"/>
                  </a:lnTo>
                  <a:lnTo>
                    <a:pt x="96507" y="314312"/>
                  </a:lnTo>
                  <a:lnTo>
                    <a:pt x="96507" y="313753"/>
                  </a:lnTo>
                  <a:lnTo>
                    <a:pt x="104838" y="313753"/>
                  </a:lnTo>
                  <a:lnTo>
                    <a:pt x="104838" y="297091"/>
                  </a:lnTo>
                  <a:close/>
                </a:path>
                <a:path w="389890" h="617854">
                  <a:moveTo>
                    <a:pt x="104838" y="58978"/>
                  </a:moveTo>
                  <a:lnTo>
                    <a:pt x="96507" y="58978"/>
                  </a:lnTo>
                  <a:lnTo>
                    <a:pt x="96507" y="58420"/>
                  </a:lnTo>
                  <a:lnTo>
                    <a:pt x="88176" y="58420"/>
                  </a:lnTo>
                  <a:lnTo>
                    <a:pt x="88176" y="76200"/>
                  </a:lnTo>
                  <a:lnTo>
                    <a:pt x="88176" y="228600"/>
                  </a:lnTo>
                  <a:lnTo>
                    <a:pt x="16662" y="228600"/>
                  </a:lnTo>
                  <a:lnTo>
                    <a:pt x="16662" y="76200"/>
                  </a:lnTo>
                  <a:lnTo>
                    <a:pt x="88176" y="76200"/>
                  </a:lnTo>
                  <a:lnTo>
                    <a:pt x="88176" y="58420"/>
                  </a:lnTo>
                  <a:lnTo>
                    <a:pt x="0" y="58420"/>
                  </a:lnTo>
                  <a:lnTo>
                    <a:pt x="0" y="6731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0" y="245110"/>
                  </a:lnTo>
                  <a:lnTo>
                    <a:pt x="104838" y="245110"/>
                  </a:lnTo>
                  <a:lnTo>
                    <a:pt x="104838" y="228600"/>
                  </a:lnTo>
                  <a:lnTo>
                    <a:pt x="104838" y="76200"/>
                  </a:lnTo>
                  <a:lnTo>
                    <a:pt x="96507" y="76200"/>
                  </a:lnTo>
                  <a:lnTo>
                    <a:pt x="96507" y="75641"/>
                  </a:lnTo>
                  <a:lnTo>
                    <a:pt x="104838" y="75641"/>
                  </a:lnTo>
                  <a:lnTo>
                    <a:pt x="104838" y="58978"/>
                  </a:lnTo>
                  <a:close/>
                </a:path>
                <a:path w="389890" h="617854">
                  <a:moveTo>
                    <a:pt x="389267" y="32613"/>
                  </a:moveTo>
                  <a:lnTo>
                    <a:pt x="386702" y="19913"/>
                  </a:lnTo>
                  <a:lnTo>
                    <a:pt x="379717" y="9550"/>
                  </a:lnTo>
                  <a:lnTo>
                    <a:pt x="372579" y="4749"/>
                  </a:lnTo>
                  <a:lnTo>
                    <a:pt x="372579" y="23812"/>
                  </a:lnTo>
                  <a:lnTo>
                    <a:pt x="372579" y="593699"/>
                  </a:lnTo>
                  <a:lnTo>
                    <a:pt x="365455" y="600837"/>
                  </a:lnTo>
                  <a:lnTo>
                    <a:pt x="237896" y="600837"/>
                  </a:lnTo>
                  <a:lnTo>
                    <a:pt x="230771" y="593699"/>
                  </a:lnTo>
                  <a:lnTo>
                    <a:pt x="230771" y="23812"/>
                  </a:lnTo>
                  <a:lnTo>
                    <a:pt x="237896" y="16675"/>
                  </a:lnTo>
                  <a:lnTo>
                    <a:pt x="356654" y="16662"/>
                  </a:lnTo>
                  <a:lnTo>
                    <a:pt x="365455" y="16675"/>
                  </a:lnTo>
                  <a:lnTo>
                    <a:pt x="372579" y="23812"/>
                  </a:lnTo>
                  <a:lnTo>
                    <a:pt x="372579" y="4749"/>
                  </a:lnTo>
                  <a:lnTo>
                    <a:pt x="369354" y="2565"/>
                  </a:lnTo>
                  <a:lnTo>
                    <a:pt x="356654" y="0"/>
                  </a:lnTo>
                  <a:lnTo>
                    <a:pt x="246697" y="0"/>
                  </a:lnTo>
                  <a:lnTo>
                    <a:pt x="234010" y="2565"/>
                  </a:lnTo>
                  <a:lnTo>
                    <a:pt x="223647" y="9550"/>
                  </a:lnTo>
                  <a:lnTo>
                    <a:pt x="216662" y="19913"/>
                  </a:lnTo>
                  <a:lnTo>
                    <a:pt x="214096" y="32613"/>
                  </a:lnTo>
                  <a:lnTo>
                    <a:pt x="214096" y="584898"/>
                  </a:lnTo>
                  <a:lnTo>
                    <a:pt x="216662" y="597598"/>
                  </a:lnTo>
                  <a:lnTo>
                    <a:pt x="223647" y="607961"/>
                  </a:lnTo>
                  <a:lnTo>
                    <a:pt x="234010" y="614946"/>
                  </a:lnTo>
                  <a:lnTo>
                    <a:pt x="246697" y="617512"/>
                  </a:lnTo>
                  <a:lnTo>
                    <a:pt x="356654" y="617512"/>
                  </a:lnTo>
                  <a:lnTo>
                    <a:pt x="369354" y="614946"/>
                  </a:lnTo>
                  <a:lnTo>
                    <a:pt x="379717" y="607961"/>
                  </a:lnTo>
                  <a:lnTo>
                    <a:pt x="384517" y="600837"/>
                  </a:lnTo>
                  <a:lnTo>
                    <a:pt x="386702" y="597598"/>
                  </a:lnTo>
                  <a:lnTo>
                    <a:pt x="389267" y="584898"/>
                  </a:lnTo>
                  <a:lnTo>
                    <a:pt x="389267" y="32613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4662207" y="6815080"/>
              <a:ext cx="46355" cy="619760"/>
            </a:xfrm>
            <a:custGeom>
              <a:avLst/>
              <a:gdLst/>
              <a:ahLst/>
              <a:cxnLst/>
              <a:rect l="l" t="t" r="r" b="b"/>
              <a:pathLst>
                <a:path w="46355" h="619759">
                  <a:moveTo>
                    <a:pt x="30501" y="615269"/>
                  </a:moveTo>
                  <a:lnTo>
                    <a:pt x="25789" y="617918"/>
                  </a:lnTo>
                  <a:lnTo>
                    <a:pt x="20355" y="619426"/>
                  </a:lnTo>
                  <a:lnTo>
                    <a:pt x="22564" y="619426"/>
                  </a:lnTo>
                  <a:lnTo>
                    <a:pt x="26753" y="618431"/>
                  </a:lnTo>
                  <a:lnTo>
                    <a:pt x="30501" y="616672"/>
                  </a:lnTo>
                  <a:lnTo>
                    <a:pt x="30501" y="615269"/>
                  </a:lnTo>
                  <a:close/>
                </a:path>
                <a:path w="46355" h="619759">
                  <a:moveTo>
                    <a:pt x="0" y="0"/>
                  </a:moveTo>
                  <a:lnTo>
                    <a:pt x="1675" y="1916"/>
                  </a:lnTo>
                  <a:lnTo>
                    <a:pt x="14554" y="1916"/>
                  </a:lnTo>
                  <a:lnTo>
                    <a:pt x="24818" y="3561"/>
                  </a:lnTo>
                  <a:lnTo>
                    <a:pt x="33739" y="8147"/>
                  </a:lnTo>
                  <a:lnTo>
                    <a:pt x="40788" y="15146"/>
                  </a:lnTo>
                  <a:lnTo>
                    <a:pt x="45433" y="24030"/>
                  </a:lnTo>
                  <a:lnTo>
                    <a:pt x="46333" y="24030"/>
                  </a:lnTo>
                  <a:lnTo>
                    <a:pt x="42903" y="15829"/>
                  </a:lnTo>
                  <a:lnTo>
                    <a:pt x="37243" y="9156"/>
                  </a:lnTo>
                  <a:lnTo>
                    <a:pt x="29822" y="4455"/>
                  </a:lnTo>
                  <a:lnTo>
                    <a:pt x="21109" y="2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4707644" y="6839116"/>
              <a:ext cx="1905" cy="573405"/>
            </a:xfrm>
            <a:custGeom>
              <a:avLst/>
              <a:gdLst/>
              <a:ahLst/>
              <a:cxnLst/>
              <a:rect l="l" t="t" r="r" b="b"/>
              <a:pathLst>
                <a:path w="1905" h="573404">
                  <a:moveTo>
                    <a:pt x="1727" y="566453"/>
                  </a:moveTo>
                  <a:lnTo>
                    <a:pt x="1120" y="569982"/>
                  </a:lnTo>
                  <a:lnTo>
                    <a:pt x="0" y="573280"/>
                  </a:lnTo>
                  <a:lnTo>
                    <a:pt x="900" y="573280"/>
                  </a:lnTo>
                  <a:lnTo>
                    <a:pt x="1434" y="571061"/>
                  </a:lnTo>
                  <a:lnTo>
                    <a:pt x="1727" y="568757"/>
                  </a:lnTo>
                  <a:lnTo>
                    <a:pt x="1727" y="566453"/>
                  </a:lnTo>
                  <a:close/>
                </a:path>
                <a:path w="1905" h="573404">
                  <a:moveTo>
                    <a:pt x="900" y="0"/>
                  </a:moveTo>
                  <a:lnTo>
                    <a:pt x="0" y="0"/>
                  </a:lnTo>
                  <a:lnTo>
                    <a:pt x="1120" y="3287"/>
                  </a:lnTo>
                  <a:lnTo>
                    <a:pt x="1727" y="6816"/>
                  </a:lnTo>
                  <a:lnTo>
                    <a:pt x="1727" y="4512"/>
                  </a:lnTo>
                  <a:lnTo>
                    <a:pt x="1434" y="2198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4692711" y="7412395"/>
              <a:ext cx="15875" cy="19685"/>
            </a:xfrm>
            <a:custGeom>
              <a:avLst/>
              <a:gdLst/>
              <a:ahLst/>
              <a:cxnLst/>
              <a:rect l="l" t="t" r="r" b="b"/>
              <a:pathLst>
                <a:path w="15875" h="19684">
                  <a:moveTo>
                    <a:pt x="15831" y="0"/>
                  </a:moveTo>
                  <a:lnTo>
                    <a:pt x="14931" y="0"/>
                  </a:lnTo>
                  <a:lnTo>
                    <a:pt x="12324" y="7664"/>
                  </a:lnTo>
                  <a:lnTo>
                    <a:pt x="6952" y="14051"/>
                  </a:lnTo>
                  <a:lnTo>
                    <a:pt x="0" y="17957"/>
                  </a:lnTo>
                  <a:lnTo>
                    <a:pt x="0" y="19360"/>
                  </a:lnTo>
                  <a:lnTo>
                    <a:pt x="7821" y="15664"/>
                  </a:lnTo>
                  <a:lnTo>
                    <a:pt x="13737" y="8586"/>
                  </a:lnTo>
                  <a:lnTo>
                    <a:pt x="15831" y="0"/>
                  </a:lnTo>
                  <a:close/>
                </a:path>
              </a:pathLst>
            </a:custGeom>
            <a:solidFill>
              <a:srgbClr val="FFE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4671696" y="6833705"/>
              <a:ext cx="21590" cy="576580"/>
            </a:xfrm>
            <a:custGeom>
              <a:avLst/>
              <a:gdLst/>
              <a:ahLst/>
              <a:cxnLst/>
              <a:rect l="l" t="t" r="r" b="b"/>
              <a:pathLst>
                <a:path w="21590" h="576579">
                  <a:moveTo>
                    <a:pt x="6324" y="0"/>
                  </a:moveTo>
                  <a:lnTo>
                    <a:pt x="7162" y="1643"/>
                  </a:lnTo>
                  <a:lnTo>
                    <a:pt x="7622" y="3465"/>
                  </a:lnTo>
                  <a:lnTo>
                    <a:pt x="7622" y="570034"/>
                  </a:lnTo>
                  <a:lnTo>
                    <a:pt x="4471" y="574443"/>
                  </a:lnTo>
                  <a:lnTo>
                    <a:pt x="0" y="576296"/>
                  </a:lnTo>
                  <a:lnTo>
                    <a:pt x="18784" y="576296"/>
                  </a:lnTo>
                  <a:lnTo>
                    <a:pt x="20198" y="573919"/>
                  </a:lnTo>
                  <a:lnTo>
                    <a:pt x="21004" y="571155"/>
                  </a:lnTo>
                  <a:lnTo>
                    <a:pt x="20994" y="7518"/>
                  </a:lnTo>
                  <a:lnTo>
                    <a:pt x="14533" y="659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4553693" y="7410005"/>
              <a:ext cx="137160" cy="8255"/>
            </a:xfrm>
            <a:custGeom>
              <a:avLst/>
              <a:gdLst/>
              <a:ahLst/>
              <a:cxnLst/>
              <a:rect l="l" t="t" r="r" b="b"/>
              <a:pathLst>
                <a:path w="137159" h="8254">
                  <a:moveTo>
                    <a:pt x="136791" y="0"/>
                  </a:moveTo>
                  <a:lnTo>
                    <a:pt x="117996" y="0"/>
                  </a:lnTo>
                  <a:lnTo>
                    <a:pt x="116540" y="607"/>
                  </a:lnTo>
                  <a:lnTo>
                    <a:pt x="114949" y="942"/>
                  </a:lnTo>
                  <a:lnTo>
                    <a:pt x="0" y="942"/>
                  </a:lnTo>
                  <a:lnTo>
                    <a:pt x="2879" y="5099"/>
                  </a:lnTo>
                  <a:lnTo>
                    <a:pt x="7675" y="7832"/>
                  </a:lnTo>
                  <a:lnTo>
                    <a:pt x="128907" y="7821"/>
                  </a:lnTo>
                  <a:lnTo>
                    <a:pt x="134016" y="4680"/>
                  </a:lnTo>
                  <a:lnTo>
                    <a:pt x="136791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4527519" y="7408658"/>
              <a:ext cx="39370" cy="26034"/>
            </a:xfrm>
            <a:custGeom>
              <a:avLst/>
              <a:gdLst/>
              <a:ahLst/>
              <a:cxnLst/>
              <a:rect l="l" t="t" r="r" b="b"/>
              <a:pathLst>
                <a:path w="39369" h="26034">
                  <a:moveTo>
                    <a:pt x="18083" y="18009"/>
                  </a:moveTo>
                  <a:lnTo>
                    <a:pt x="15978" y="18009"/>
                  </a:lnTo>
                  <a:lnTo>
                    <a:pt x="21088" y="22795"/>
                  </a:lnTo>
                  <a:lnTo>
                    <a:pt x="28020" y="25852"/>
                  </a:lnTo>
                  <a:lnTo>
                    <a:pt x="39286" y="25852"/>
                  </a:lnTo>
                  <a:lnTo>
                    <a:pt x="31192" y="25842"/>
                  </a:lnTo>
                  <a:lnTo>
                    <a:pt x="23779" y="22899"/>
                  </a:lnTo>
                  <a:lnTo>
                    <a:pt x="18083" y="18009"/>
                  </a:lnTo>
                  <a:close/>
                </a:path>
                <a:path w="39369" h="26034">
                  <a:moveTo>
                    <a:pt x="0" y="0"/>
                  </a:moveTo>
                  <a:lnTo>
                    <a:pt x="1183" y="1350"/>
                  </a:lnTo>
                  <a:lnTo>
                    <a:pt x="7696" y="1350"/>
                  </a:lnTo>
                  <a:lnTo>
                    <a:pt x="7559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4528697" y="741000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6523" y="0"/>
                  </a:moveTo>
                  <a:lnTo>
                    <a:pt x="0" y="0"/>
                  </a:lnTo>
                  <a:lnTo>
                    <a:pt x="13402" y="15287"/>
                  </a:lnTo>
                  <a:lnTo>
                    <a:pt x="14083" y="15989"/>
                  </a:lnTo>
                  <a:lnTo>
                    <a:pt x="14805" y="16659"/>
                  </a:lnTo>
                  <a:lnTo>
                    <a:pt x="16910" y="16659"/>
                  </a:lnTo>
                  <a:lnTo>
                    <a:pt x="11894" y="12376"/>
                  </a:lnTo>
                  <a:lnTo>
                    <a:pt x="8209" y="6586"/>
                  </a:lnTo>
                  <a:lnTo>
                    <a:pt x="6523" y="0"/>
                  </a:lnTo>
                  <a:close/>
                </a:path>
              </a:pathLst>
            </a:custGeom>
            <a:solidFill>
              <a:srgbClr val="FFD7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4535075" y="6816994"/>
              <a:ext cx="174625" cy="617855"/>
            </a:xfrm>
            <a:custGeom>
              <a:avLst/>
              <a:gdLst/>
              <a:ahLst/>
              <a:cxnLst/>
              <a:rect l="l" t="t" r="r" b="b"/>
              <a:pathLst>
                <a:path w="174625" h="617854">
                  <a:moveTo>
                    <a:pt x="0" y="592421"/>
                  </a:moveTo>
                  <a:lnTo>
                    <a:pt x="1832" y="599604"/>
                  </a:lnTo>
                  <a:lnTo>
                    <a:pt x="5518" y="605384"/>
                  </a:lnTo>
                  <a:lnTo>
                    <a:pt x="16229" y="614557"/>
                  </a:lnTo>
                  <a:lnTo>
                    <a:pt x="23632" y="617509"/>
                  </a:lnTo>
                  <a:lnTo>
                    <a:pt x="147482" y="617509"/>
                  </a:lnTo>
                  <a:lnTo>
                    <a:pt x="152916" y="616002"/>
                  </a:lnTo>
                  <a:lnTo>
                    <a:pt x="164591" y="609447"/>
                  </a:lnTo>
                  <a:lnTo>
                    <a:pt x="169963" y="603070"/>
                  </a:lnTo>
                  <a:lnTo>
                    <a:pt x="170721" y="600840"/>
                  </a:lnTo>
                  <a:lnTo>
                    <a:pt x="26292" y="600840"/>
                  </a:lnTo>
                  <a:lnTo>
                    <a:pt x="21496" y="598117"/>
                  </a:lnTo>
                  <a:lnTo>
                    <a:pt x="18617" y="593950"/>
                  </a:lnTo>
                  <a:lnTo>
                    <a:pt x="15182" y="593950"/>
                  </a:lnTo>
                  <a:lnTo>
                    <a:pt x="0" y="592421"/>
                  </a:lnTo>
                  <a:close/>
                </a:path>
                <a:path w="174625" h="617854">
                  <a:moveTo>
                    <a:pt x="147388" y="8544"/>
                  </a:moveTo>
                  <a:lnTo>
                    <a:pt x="141126" y="14041"/>
                  </a:lnTo>
                  <a:lnTo>
                    <a:pt x="141849" y="14868"/>
                  </a:lnTo>
                  <a:lnTo>
                    <a:pt x="142466" y="15758"/>
                  </a:lnTo>
                  <a:lnTo>
                    <a:pt x="142948" y="16711"/>
                  </a:lnTo>
                  <a:lnTo>
                    <a:pt x="151157" y="17371"/>
                  </a:lnTo>
                  <a:lnTo>
                    <a:pt x="157618" y="24229"/>
                  </a:lnTo>
                  <a:lnTo>
                    <a:pt x="157628" y="587866"/>
                  </a:lnTo>
                  <a:lnTo>
                    <a:pt x="156822" y="590631"/>
                  </a:lnTo>
                  <a:lnTo>
                    <a:pt x="152634" y="597699"/>
                  </a:lnTo>
                  <a:lnTo>
                    <a:pt x="147534" y="600840"/>
                  </a:lnTo>
                  <a:lnTo>
                    <a:pt x="170721" y="600840"/>
                  </a:lnTo>
                  <a:lnTo>
                    <a:pt x="173691" y="592107"/>
                  </a:lnTo>
                  <a:lnTo>
                    <a:pt x="174298" y="588578"/>
                  </a:lnTo>
                  <a:lnTo>
                    <a:pt x="174298" y="28931"/>
                  </a:lnTo>
                  <a:lnTo>
                    <a:pt x="173691" y="25412"/>
                  </a:lnTo>
                  <a:lnTo>
                    <a:pt x="172570" y="22114"/>
                  </a:lnTo>
                  <a:lnTo>
                    <a:pt x="169807" y="16837"/>
                  </a:lnTo>
                  <a:lnTo>
                    <a:pt x="146540" y="16837"/>
                  </a:lnTo>
                  <a:lnTo>
                    <a:pt x="147388" y="8544"/>
                  </a:lnTo>
                  <a:close/>
                </a:path>
                <a:path w="174625" h="617854">
                  <a:moveTo>
                    <a:pt x="163198" y="8544"/>
                  </a:moveTo>
                  <a:lnTo>
                    <a:pt x="147388" y="8544"/>
                  </a:lnTo>
                  <a:lnTo>
                    <a:pt x="146540" y="16837"/>
                  </a:lnTo>
                  <a:lnTo>
                    <a:pt x="169807" y="16837"/>
                  </a:lnTo>
                  <a:lnTo>
                    <a:pt x="167921" y="13234"/>
                  </a:lnTo>
                  <a:lnTo>
                    <a:pt x="163198" y="8544"/>
                  </a:lnTo>
                  <a:close/>
                </a:path>
                <a:path w="174625" h="617854">
                  <a:moveTo>
                    <a:pt x="141692" y="0"/>
                  </a:moveTo>
                  <a:lnTo>
                    <a:pt x="128812" y="0"/>
                  </a:lnTo>
                  <a:lnTo>
                    <a:pt x="141126" y="14041"/>
                  </a:lnTo>
                  <a:lnTo>
                    <a:pt x="147388" y="8544"/>
                  </a:lnTo>
                  <a:lnTo>
                    <a:pt x="163198" y="8544"/>
                  </a:lnTo>
                  <a:lnTo>
                    <a:pt x="160873" y="6235"/>
                  </a:lnTo>
                  <a:lnTo>
                    <a:pt x="151954" y="1647"/>
                  </a:lnTo>
                  <a:lnTo>
                    <a:pt x="141692" y="0"/>
                  </a:lnTo>
                  <a:close/>
                </a:path>
              </a:pathLst>
            </a:custGeom>
            <a:solidFill>
              <a:srgbClr val="FFE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572909" y="6816987"/>
              <a:ext cx="80542" cy="15131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4432382" y="6892003"/>
              <a:ext cx="116205" cy="542290"/>
            </a:xfrm>
            <a:custGeom>
              <a:avLst/>
              <a:gdLst/>
              <a:ahLst/>
              <a:cxnLst/>
              <a:rect l="l" t="t" r="r" b="b"/>
              <a:pathLst>
                <a:path w="116205" h="542290">
                  <a:moveTo>
                    <a:pt x="116192" y="0"/>
                  </a:moveTo>
                  <a:lnTo>
                    <a:pt x="107861" y="0"/>
                  </a:lnTo>
                  <a:lnTo>
                    <a:pt x="88430" y="0"/>
                  </a:lnTo>
                  <a:lnTo>
                    <a:pt x="88430" y="17780"/>
                  </a:lnTo>
                  <a:lnTo>
                    <a:pt x="88430" y="525780"/>
                  </a:lnTo>
                  <a:lnTo>
                    <a:pt x="16662" y="525780"/>
                  </a:lnTo>
                  <a:lnTo>
                    <a:pt x="16662" y="17780"/>
                  </a:lnTo>
                  <a:lnTo>
                    <a:pt x="88430" y="17780"/>
                  </a:lnTo>
                  <a:lnTo>
                    <a:pt x="88430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17780"/>
                  </a:lnTo>
                  <a:lnTo>
                    <a:pt x="0" y="525780"/>
                  </a:lnTo>
                  <a:lnTo>
                    <a:pt x="0" y="542290"/>
                  </a:lnTo>
                  <a:lnTo>
                    <a:pt x="88430" y="542290"/>
                  </a:lnTo>
                  <a:lnTo>
                    <a:pt x="116192" y="542290"/>
                  </a:lnTo>
                  <a:lnTo>
                    <a:pt x="116192" y="534670"/>
                  </a:lnTo>
                  <a:lnTo>
                    <a:pt x="116192" y="534174"/>
                  </a:lnTo>
                  <a:lnTo>
                    <a:pt x="116192" y="558"/>
                  </a:lnTo>
                  <a:lnTo>
                    <a:pt x="116192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5255037" y="7428286"/>
              <a:ext cx="641985" cy="641985"/>
            </a:xfrm>
            <a:custGeom>
              <a:avLst/>
              <a:gdLst/>
              <a:ahLst/>
              <a:cxnLst/>
              <a:rect l="l" t="t" r="r" b="b"/>
              <a:pathLst>
                <a:path w="641984" h="641984">
                  <a:moveTo>
                    <a:pt x="393001" y="248526"/>
                  </a:moveTo>
                  <a:lnTo>
                    <a:pt x="325374" y="248526"/>
                  </a:lnTo>
                  <a:lnTo>
                    <a:pt x="325374" y="316153"/>
                  </a:lnTo>
                  <a:lnTo>
                    <a:pt x="393001" y="316153"/>
                  </a:lnTo>
                  <a:lnTo>
                    <a:pt x="393001" y="248526"/>
                  </a:lnTo>
                  <a:close/>
                </a:path>
                <a:path w="641984" h="641984">
                  <a:moveTo>
                    <a:pt x="393001" y="124269"/>
                  </a:moveTo>
                  <a:lnTo>
                    <a:pt x="325374" y="124269"/>
                  </a:lnTo>
                  <a:lnTo>
                    <a:pt x="325374" y="191884"/>
                  </a:lnTo>
                  <a:lnTo>
                    <a:pt x="393001" y="191884"/>
                  </a:lnTo>
                  <a:lnTo>
                    <a:pt x="393001" y="124269"/>
                  </a:lnTo>
                  <a:close/>
                </a:path>
                <a:path w="641984" h="641984">
                  <a:moveTo>
                    <a:pt x="393001" y="0"/>
                  </a:moveTo>
                  <a:lnTo>
                    <a:pt x="325374" y="0"/>
                  </a:lnTo>
                  <a:lnTo>
                    <a:pt x="325374" y="67614"/>
                  </a:lnTo>
                  <a:lnTo>
                    <a:pt x="393001" y="67614"/>
                  </a:lnTo>
                  <a:lnTo>
                    <a:pt x="393001" y="0"/>
                  </a:lnTo>
                  <a:close/>
                </a:path>
                <a:path w="641984" h="641984">
                  <a:moveTo>
                    <a:pt x="517283" y="248526"/>
                  </a:moveTo>
                  <a:lnTo>
                    <a:pt x="449630" y="248526"/>
                  </a:lnTo>
                  <a:lnTo>
                    <a:pt x="449630" y="316153"/>
                  </a:lnTo>
                  <a:lnTo>
                    <a:pt x="517283" y="316153"/>
                  </a:lnTo>
                  <a:lnTo>
                    <a:pt x="517283" y="248526"/>
                  </a:lnTo>
                  <a:close/>
                </a:path>
                <a:path w="641984" h="641984">
                  <a:moveTo>
                    <a:pt x="517283" y="124269"/>
                  </a:moveTo>
                  <a:lnTo>
                    <a:pt x="449630" y="124269"/>
                  </a:lnTo>
                  <a:lnTo>
                    <a:pt x="449630" y="191884"/>
                  </a:lnTo>
                  <a:lnTo>
                    <a:pt x="517283" y="191884"/>
                  </a:lnTo>
                  <a:lnTo>
                    <a:pt x="517283" y="124269"/>
                  </a:lnTo>
                  <a:close/>
                </a:path>
                <a:path w="641984" h="641984">
                  <a:moveTo>
                    <a:pt x="517283" y="0"/>
                  </a:moveTo>
                  <a:lnTo>
                    <a:pt x="449630" y="0"/>
                  </a:lnTo>
                  <a:lnTo>
                    <a:pt x="449630" y="67614"/>
                  </a:lnTo>
                  <a:lnTo>
                    <a:pt x="517283" y="67614"/>
                  </a:lnTo>
                  <a:lnTo>
                    <a:pt x="517283" y="0"/>
                  </a:lnTo>
                  <a:close/>
                </a:path>
                <a:path w="641984" h="641984">
                  <a:moveTo>
                    <a:pt x="564413" y="550557"/>
                  </a:moveTo>
                  <a:lnTo>
                    <a:pt x="462394" y="434886"/>
                  </a:lnTo>
                  <a:lnTo>
                    <a:pt x="439102" y="425246"/>
                  </a:lnTo>
                  <a:lnTo>
                    <a:pt x="426707" y="427647"/>
                  </a:lnTo>
                  <a:lnTo>
                    <a:pt x="415810" y="434886"/>
                  </a:lnTo>
                  <a:lnTo>
                    <a:pt x="369404" y="481291"/>
                  </a:lnTo>
                  <a:lnTo>
                    <a:pt x="359625" y="488226"/>
                  </a:lnTo>
                  <a:lnTo>
                    <a:pt x="348399" y="491477"/>
                  </a:lnTo>
                  <a:lnTo>
                    <a:pt x="336753" y="490893"/>
                  </a:lnTo>
                  <a:lnTo>
                    <a:pt x="325704" y="486321"/>
                  </a:lnTo>
                  <a:lnTo>
                    <a:pt x="285521" y="458266"/>
                  </a:lnTo>
                  <a:lnTo>
                    <a:pt x="248145" y="427037"/>
                  </a:lnTo>
                  <a:lnTo>
                    <a:pt x="213791" y="392772"/>
                  </a:lnTo>
                  <a:lnTo>
                    <a:pt x="182664" y="355650"/>
                  </a:lnTo>
                  <a:lnTo>
                    <a:pt x="154965" y="315798"/>
                  </a:lnTo>
                  <a:lnTo>
                    <a:pt x="149923" y="293179"/>
                  </a:lnTo>
                  <a:lnTo>
                    <a:pt x="153187" y="282003"/>
                  </a:lnTo>
                  <a:lnTo>
                    <a:pt x="160096" y="272262"/>
                  </a:lnTo>
                  <a:lnTo>
                    <a:pt x="206641" y="225717"/>
                  </a:lnTo>
                  <a:lnTo>
                    <a:pt x="213880" y="214820"/>
                  </a:lnTo>
                  <a:lnTo>
                    <a:pt x="114287" y="86753"/>
                  </a:lnTo>
                  <a:lnTo>
                    <a:pt x="90982" y="77114"/>
                  </a:lnTo>
                  <a:lnTo>
                    <a:pt x="78587" y="79527"/>
                  </a:lnTo>
                  <a:lnTo>
                    <a:pt x="12966" y="141516"/>
                  </a:lnTo>
                  <a:lnTo>
                    <a:pt x="0" y="175755"/>
                  </a:lnTo>
                  <a:lnTo>
                    <a:pt x="2603" y="188163"/>
                  </a:lnTo>
                  <a:lnTo>
                    <a:pt x="21869" y="235610"/>
                  </a:lnTo>
                  <a:lnTo>
                    <a:pt x="44132" y="281381"/>
                  </a:lnTo>
                  <a:lnTo>
                    <a:pt x="69278" y="325335"/>
                  </a:lnTo>
                  <a:lnTo>
                    <a:pt x="97205" y="367360"/>
                  </a:lnTo>
                  <a:lnTo>
                    <a:pt x="127774" y="407327"/>
                  </a:lnTo>
                  <a:lnTo>
                    <a:pt x="160883" y="445135"/>
                  </a:lnTo>
                  <a:lnTo>
                    <a:pt x="196392" y="480656"/>
                  </a:lnTo>
                  <a:lnTo>
                    <a:pt x="234200" y="513753"/>
                  </a:lnTo>
                  <a:lnTo>
                    <a:pt x="274180" y="544334"/>
                  </a:lnTo>
                  <a:lnTo>
                    <a:pt x="316191" y="572249"/>
                  </a:lnTo>
                  <a:lnTo>
                    <a:pt x="360146" y="597408"/>
                  </a:lnTo>
                  <a:lnTo>
                    <a:pt x="405917" y="619671"/>
                  </a:lnTo>
                  <a:lnTo>
                    <a:pt x="453364" y="638924"/>
                  </a:lnTo>
                  <a:lnTo>
                    <a:pt x="465785" y="641527"/>
                  </a:lnTo>
                  <a:lnTo>
                    <a:pt x="478193" y="640549"/>
                  </a:lnTo>
                  <a:lnTo>
                    <a:pt x="489851" y="636168"/>
                  </a:lnTo>
                  <a:lnTo>
                    <a:pt x="500011" y="628561"/>
                  </a:lnTo>
                  <a:lnTo>
                    <a:pt x="554774" y="573849"/>
                  </a:lnTo>
                  <a:lnTo>
                    <a:pt x="562000" y="562952"/>
                  </a:lnTo>
                  <a:lnTo>
                    <a:pt x="564413" y="550557"/>
                  </a:lnTo>
                  <a:close/>
                </a:path>
                <a:path w="641984" h="641984">
                  <a:moveTo>
                    <a:pt x="641527" y="248526"/>
                  </a:moveTo>
                  <a:lnTo>
                    <a:pt x="573913" y="248526"/>
                  </a:lnTo>
                  <a:lnTo>
                    <a:pt x="573913" y="316153"/>
                  </a:lnTo>
                  <a:lnTo>
                    <a:pt x="641527" y="316153"/>
                  </a:lnTo>
                  <a:lnTo>
                    <a:pt x="641527" y="248526"/>
                  </a:lnTo>
                  <a:close/>
                </a:path>
                <a:path w="641984" h="641984">
                  <a:moveTo>
                    <a:pt x="641527" y="124269"/>
                  </a:moveTo>
                  <a:lnTo>
                    <a:pt x="573913" y="124269"/>
                  </a:lnTo>
                  <a:lnTo>
                    <a:pt x="573913" y="191884"/>
                  </a:lnTo>
                  <a:lnTo>
                    <a:pt x="641527" y="191884"/>
                  </a:lnTo>
                  <a:lnTo>
                    <a:pt x="641527" y="124269"/>
                  </a:lnTo>
                  <a:close/>
                </a:path>
                <a:path w="641984" h="641984">
                  <a:moveTo>
                    <a:pt x="641527" y="0"/>
                  </a:moveTo>
                  <a:lnTo>
                    <a:pt x="573913" y="0"/>
                  </a:lnTo>
                  <a:lnTo>
                    <a:pt x="573913" y="67614"/>
                  </a:lnTo>
                  <a:lnTo>
                    <a:pt x="641527" y="67614"/>
                  </a:lnTo>
                  <a:lnTo>
                    <a:pt x="641527" y="0"/>
                  </a:lnTo>
                  <a:close/>
                </a:path>
              </a:pathLst>
            </a:custGeom>
            <a:solidFill>
              <a:srgbClr val="1C18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5173446" y="6382460"/>
              <a:ext cx="468630" cy="468630"/>
            </a:xfrm>
            <a:custGeom>
              <a:avLst/>
              <a:gdLst/>
              <a:ahLst/>
              <a:cxnLst/>
              <a:rect l="l" t="t" r="r" b="b"/>
              <a:pathLst>
                <a:path w="468630" h="468629">
                  <a:moveTo>
                    <a:pt x="234128" y="0"/>
                  </a:moveTo>
                  <a:lnTo>
                    <a:pt x="186944" y="4759"/>
                  </a:lnTo>
                  <a:lnTo>
                    <a:pt x="142997" y="18403"/>
                  </a:lnTo>
                  <a:lnTo>
                    <a:pt x="103228" y="39990"/>
                  </a:lnTo>
                  <a:lnTo>
                    <a:pt x="68579" y="68579"/>
                  </a:lnTo>
                  <a:lnTo>
                    <a:pt x="39990" y="103228"/>
                  </a:lnTo>
                  <a:lnTo>
                    <a:pt x="18403" y="142997"/>
                  </a:lnTo>
                  <a:lnTo>
                    <a:pt x="4759" y="186944"/>
                  </a:lnTo>
                  <a:lnTo>
                    <a:pt x="0" y="234128"/>
                  </a:lnTo>
                  <a:lnTo>
                    <a:pt x="4759" y="281313"/>
                  </a:lnTo>
                  <a:lnTo>
                    <a:pt x="18403" y="325260"/>
                  </a:lnTo>
                  <a:lnTo>
                    <a:pt x="39990" y="365029"/>
                  </a:lnTo>
                  <a:lnTo>
                    <a:pt x="68579" y="399678"/>
                  </a:lnTo>
                  <a:lnTo>
                    <a:pt x="103228" y="428267"/>
                  </a:lnTo>
                  <a:lnTo>
                    <a:pt x="142997" y="449854"/>
                  </a:lnTo>
                  <a:lnTo>
                    <a:pt x="186944" y="463498"/>
                  </a:lnTo>
                  <a:lnTo>
                    <a:pt x="234128" y="468257"/>
                  </a:lnTo>
                  <a:lnTo>
                    <a:pt x="281313" y="463498"/>
                  </a:lnTo>
                  <a:lnTo>
                    <a:pt x="319641" y="451598"/>
                  </a:lnTo>
                  <a:lnTo>
                    <a:pt x="234128" y="451598"/>
                  </a:lnTo>
                  <a:lnTo>
                    <a:pt x="190296" y="447176"/>
                  </a:lnTo>
                  <a:lnTo>
                    <a:pt x="149482" y="434506"/>
                  </a:lnTo>
                  <a:lnTo>
                    <a:pt x="112547" y="414455"/>
                  </a:lnTo>
                  <a:lnTo>
                    <a:pt x="80353" y="387893"/>
                  </a:lnTo>
                  <a:lnTo>
                    <a:pt x="53797" y="355707"/>
                  </a:lnTo>
                  <a:lnTo>
                    <a:pt x="33750" y="318778"/>
                  </a:lnTo>
                  <a:lnTo>
                    <a:pt x="21080" y="277965"/>
                  </a:lnTo>
                  <a:lnTo>
                    <a:pt x="16659" y="234128"/>
                  </a:lnTo>
                  <a:lnTo>
                    <a:pt x="21080" y="190292"/>
                  </a:lnTo>
                  <a:lnTo>
                    <a:pt x="33750" y="149479"/>
                  </a:lnTo>
                  <a:lnTo>
                    <a:pt x="53797" y="112550"/>
                  </a:lnTo>
                  <a:lnTo>
                    <a:pt x="80353" y="80364"/>
                  </a:lnTo>
                  <a:lnTo>
                    <a:pt x="112547" y="53802"/>
                  </a:lnTo>
                  <a:lnTo>
                    <a:pt x="149482" y="33752"/>
                  </a:lnTo>
                  <a:lnTo>
                    <a:pt x="190296" y="21085"/>
                  </a:lnTo>
                  <a:lnTo>
                    <a:pt x="234128" y="16669"/>
                  </a:lnTo>
                  <a:lnTo>
                    <a:pt x="319675" y="16669"/>
                  </a:lnTo>
                  <a:lnTo>
                    <a:pt x="281313" y="4759"/>
                  </a:lnTo>
                  <a:lnTo>
                    <a:pt x="234128" y="0"/>
                  </a:lnTo>
                  <a:close/>
                </a:path>
                <a:path w="468630" h="468629">
                  <a:moveTo>
                    <a:pt x="319675" y="16669"/>
                  </a:moveTo>
                  <a:lnTo>
                    <a:pt x="234128" y="16669"/>
                  </a:lnTo>
                  <a:lnTo>
                    <a:pt x="277965" y="21085"/>
                  </a:lnTo>
                  <a:lnTo>
                    <a:pt x="318778" y="33752"/>
                  </a:lnTo>
                  <a:lnTo>
                    <a:pt x="355707" y="53802"/>
                  </a:lnTo>
                  <a:lnTo>
                    <a:pt x="387893" y="80364"/>
                  </a:lnTo>
                  <a:lnTo>
                    <a:pt x="414455" y="112550"/>
                  </a:lnTo>
                  <a:lnTo>
                    <a:pt x="434505" y="149479"/>
                  </a:lnTo>
                  <a:lnTo>
                    <a:pt x="447172" y="190292"/>
                  </a:lnTo>
                  <a:lnTo>
                    <a:pt x="451588" y="234128"/>
                  </a:lnTo>
                  <a:lnTo>
                    <a:pt x="447172" y="277965"/>
                  </a:lnTo>
                  <a:lnTo>
                    <a:pt x="434505" y="318778"/>
                  </a:lnTo>
                  <a:lnTo>
                    <a:pt x="414455" y="355707"/>
                  </a:lnTo>
                  <a:lnTo>
                    <a:pt x="387893" y="387893"/>
                  </a:lnTo>
                  <a:lnTo>
                    <a:pt x="355707" y="414455"/>
                  </a:lnTo>
                  <a:lnTo>
                    <a:pt x="318778" y="434506"/>
                  </a:lnTo>
                  <a:lnTo>
                    <a:pt x="277965" y="447176"/>
                  </a:lnTo>
                  <a:lnTo>
                    <a:pt x="234128" y="451598"/>
                  </a:lnTo>
                  <a:lnTo>
                    <a:pt x="319641" y="451598"/>
                  </a:lnTo>
                  <a:lnTo>
                    <a:pt x="365029" y="428267"/>
                  </a:lnTo>
                  <a:lnTo>
                    <a:pt x="399678" y="399678"/>
                  </a:lnTo>
                  <a:lnTo>
                    <a:pt x="428267" y="365029"/>
                  </a:lnTo>
                  <a:lnTo>
                    <a:pt x="449854" y="325260"/>
                  </a:lnTo>
                  <a:lnTo>
                    <a:pt x="463498" y="281313"/>
                  </a:lnTo>
                  <a:lnTo>
                    <a:pt x="468257" y="234128"/>
                  </a:lnTo>
                  <a:lnTo>
                    <a:pt x="463498" y="186944"/>
                  </a:lnTo>
                  <a:lnTo>
                    <a:pt x="449854" y="142997"/>
                  </a:lnTo>
                  <a:lnTo>
                    <a:pt x="428267" y="103228"/>
                  </a:lnTo>
                  <a:lnTo>
                    <a:pt x="399678" y="68579"/>
                  </a:lnTo>
                  <a:lnTo>
                    <a:pt x="365029" y="39990"/>
                  </a:lnTo>
                  <a:lnTo>
                    <a:pt x="325260" y="18403"/>
                  </a:lnTo>
                  <a:lnTo>
                    <a:pt x="319675" y="16669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260088" y="6469101"/>
              <a:ext cx="294977" cy="294975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5008099" y="5278672"/>
              <a:ext cx="1831975" cy="1572260"/>
            </a:xfrm>
            <a:custGeom>
              <a:avLst/>
              <a:gdLst/>
              <a:ahLst/>
              <a:cxnLst/>
              <a:rect l="l" t="t" r="r" b="b"/>
              <a:pathLst>
                <a:path w="1831975" h="1572259">
                  <a:moveTo>
                    <a:pt x="179425" y="1207744"/>
                  </a:moveTo>
                  <a:lnTo>
                    <a:pt x="150025" y="1230071"/>
                  </a:lnTo>
                  <a:lnTo>
                    <a:pt x="134785" y="1242415"/>
                  </a:lnTo>
                  <a:lnTo>
                    <a:pt x="134785" y="1263865"/>
                  </a:lnTo>
                  <a:lnTo>
                    <a:pt x="128689" y="1283652"/>
                  </a:lnTo>
                  <a:lnTo>
                    <a:pt x="123672" y="1311211"/>
                  </a:lnTo>
                  <a:lnTo>
                    <a:pt x="121958" y="1339926"/>
                  </a:lnTo>
                  <a:lnTo>
                    <a:pt x="123444" y="1366659"/>
                  </a:lnTo>
                  <a:lnTo>
                    <a:pt x="127787" y="1392440"/>
                  </a:lnTo>
                  <a:lnTo>
                    <a:pt x="132918" y="1410385"/>
                  </a:lnTo>
                  <a:lnTo>
                    <a:pt x="132499" y="1410042"/>
                  </a:lnTo>
                  <a:lnTo>
                    <a:pt x="107924" y="1387246"/>
                  </a:lnTo>
                  <a:lnTo>
                    <a:pt x="83362" y="1361541"/>
                  </a:lnTo>
                  <a:lnTo>
                    <a:pt x="67767" y="1343113"/>
                  </a:lnTo>
                  <a:lnTo>
                    <a:pt x="63373" y="1337932"/>
                  </a:lnTo>
                  <a:lnTo>
                    <a:pt x="58966" y="1343113"/>
                  </a:lnTo>
                  <a:lnTo>
                    <a:pt x="63360" y="1337932"/>
                  </a:lnTo>
                  <a:lnTo>
                    <a:pt x="67779" y="1332725"/>
                  </a:lnTo>
                  <a:lnTo>
                    <a:pt x="84150" y="1313434"/>
                  </a:lnTo>
                  <a:lnTo>
                    <a:pt x="109512" y="1287056"/>
                  </a:lnTo>
                  <a:lnTo>
                    <a:pt x="134785" y="1263865"/>
                  </a:lnTo>
                  <a:lnTo>
                    <a:pt x="134785" y="1242415"/>
                  </a:lnTo>
                  <a:lnTo>
                    <a:pt x="97878" y="1275130"/>
                  </a:lnTo>
                  <a:lnTo>
                    <a:pt x="45948" y="1332725"/>
                  </a:lnTo>
                  <a:lnTo>
                    <a:pt x="41821" y="1337932"/>
                  </a:lnTo>
                  <a:lnTo>
                    <a:pt x="45948" y="1343113"/>
                  </a:lnTo>
                  <a:lnTo>
                    <a:pt x="70967" y="1372679"/>
                  </a:lnTo>
                  <a:lnTo>
                    <a:pt x="121551" y="1422603"/>
                  </a:lnTo>
                  <a:lnTo>
                    <a:pt x="174358" y="1464614"/>
                  </a:lnTo>
                  <a:lnTo>
                    <a:pt x="162788" y="1440294"/>
                  </a:lnTo>
                  <a:lnTo>
                    <a:pt x="159385" y="1433144"/>
                  </a:lnTo>
                  <a:lnTo>
                    <a:pt x="150558" y="1411592"/>
                  </a:lnTo>
                  <a:lnTo>
                    <a:pt x="144043" y="1388757"/>
                  </a:lnTo>
                  <a:lnTo>
                    <a:pt x="140004" y="1364805"/>
                  </a:lnTo>
                  <a:lnTo>
                    <a:pt x="138620" y="1339926"/>
                  </a:lnTo>
                  <a:lnTo>
                    <a:pt x="140220" y="1313218"/>
                  </a:lnTo>
                  <a:lnTo>
                    <a:pt x="144868" y="1287602"/>
                  </a:lnTo>
                  <a:lnTo>
                    <a:pt x="152361" y="1263307"/>
                  </a:lnTo>
                  <a:lnTo>
                    <a:pt x="162471" y="1240548"/>
                  </a:lnTo>
                  <a:lnTo>
                    <a:pt x="166433" y="1232877"/>
                  </a:lnTo>
                  <a:lnTo>
                    <a:pt x="179425" y="1207744"/>
                  </a:lnTo>
                  <a:close/>
                </a:path>
                <a:path w="1831975" h="1572259">
                  <a:moveTo>
                    <a:pt x="562622" y="1250492"/>
                  </a:moveTo>
                  <a:lnTo>
                    <a:pt x="556920" y="1221232"/>
                  </a:lnTo>
                  <a:lnTo>
                    <a:pt x="548728" y="1222832"/>
                  </a:lnTo>
                  <a:lnTo>
                    <a:pt x="549351" y="1214526"/>
                  </a:lnTo>
                  <a:lnTo>
                    <a:pt x="523430" y="1212596"/>
                  </a:lnTo>
                  <a:lnTo>
                    <a:pt x="522198" y="1229220"/>
                  </a:lnTo>
                  <a:lnTo>
                    <a:pt x="532790" y="1230007"/>
                  </a:lnTo>
                  <a:lnTo>
                    <a:pt x="446849" y="1342605"/>
                  </a:lnTo>
                  <a:lnTo>
                    <a:pt x="410337" y="1315440"/>
                  </a:lnTo>
                  <a:lnTo>
                    <a:pt x="364109" y="1379347"/>
                  </a:lnTo>
                  <a:lnTo>
                    <a:pt x="328891" y="1355102"/>
                  </a:lnTo>
                  <a:lnTo>
                    <a:pt x="252069" y="1451838"/>
                  </a:lnTo>
                  <a:lnTo>
                    <a:pt x="265112" y="1462201"/>
                  </a:lnTo>
                  <a:lnTo>
                    <a:pt x="332257" y="1377657"/>
                  </a:lnTo>
                  <a:lnTo>
                    <a:pt x="368071" y="1402295"/>
                  </a:lnTo>
                  <a:lnTo>
                    <a:pt x="413931" y="1338884"/>
                  </a:lnTo>
                  <a:lnTo>
                    <a:pt x="450100" y="1365796"/>
                  </a:lnTo>
                  <a:lnTo>
                    <a:pt x="544106" y="1242631"/>
                  </a:lnTo>
                  <a:lnTo>
                    <a:pt x="546265" y="1253693"/>
                  </a:lnTo>
                  <a:lnTo>
                    <a:pt x="562622" y="1250492"/>
                  </a:lnTo>
                  <a:close/>
                </a:path>
                <a:path w="1831975" h="1572259">
                  <a:moveTo>
                    <a:pt x="755269" y="1337919"/>
                  </a:moveTo>
                  <a:lnTo>
                    <a:pt x="751141" y="1332725"/>
                  </a:lnTo>
                  <a:lnTo>
                    <a:pt x="733717" y="1312189"/>
                  </a:lnTo>
                  <a:lnTo>
                    <a:pt x="733717" y="1337932"/>
                  </a:lnTo>
                  <a:lnTo>
                    <a:pt x="713727" y="1361541"/>
                  </a:lnTo>
                  <a:lnTo>
                    <a:pt x="689165" y="1387246"/>
                  </a:lnTo>
                  <a:lnTo>
                    <a:pt x="664578" y="1410042"/>
                  </a:lnTo>
                  <a:lnTo>
                    <a:pt x="664171" y="1410385"/>
                  </a:lnTo>
                  <a:lnTo>
                    <a:pt x="669290" y="1392440"/>
                  </a:lnTo>
                  <a:lnTo>
                    <a:pt x="673646" y="1366659"/>
                  </a:lnTo>
                  <a:lnTo>
                    <a:pt x="675132" y="1339926"/>
                  </a:lnTo>
                  <a:lnTo>
                    <a:pt x="673404" y="1311211"/>
                  </a:lnTo>
                  <a:lnTo>
                    <a:pt x="668401" y="1283652"/>
                  </a:lnTo>
                  <a:lnTo>
                    <a:pt x="662305" y="1263865"/>
                  </a:lnTo>
                  <a:lnTo>
                    <a:pt x="687565" y="1287056"/>
                  </a:lnTo>
                  <a:lnTo>
                    <a:pt x="712927" y="1313434"/>
                  </a:lnTo>
                  <a:lnTo>
                    <a:pt x="733717" y="1337932"/>
                  </a:lnTo>
                  <a:lnTo>
                    <a:pt x="733717" y="1312189"/>
                  </a:lnTo>
                  <a:lnTo>
                    <a:pt x="699211" y="1275130"/>
                  </a:lnTo>
                  <a:lnTo>
                    <a:pt x="650519" y="1232877"/>
                  </a:lnTo>
                  <a:lnTo>
                    <a:pt x="617639" y="1207731"/>
                  </a:lnTo>
                  <a:lnTo>
                    <a:pt x="634619" y="1240548"/>
                  </a:lnTo>
                  <a:lnTo>
                    <a:pt x="644728" y="1263307"/>
                  </a:lnTo>
                  <a:lnTo>
                    <a:pt x="652208" y="1287602"/>
                  </a:lnTo>
                  <a:lnTo>
                    <a:pt x="656856" y="1313218"/>
                  </a:lnTo>
                  <a:lnTo>
                    <a:pt x="658456" y="1339926"/>
                  </a:lnTo>
                  <a:lnTo>
                    <a:pt x="657072" y="1364805"/>
                  </a:lnTo>
                  <a:lnTo>
                    <a:pt x="653034" y="1388757"/>
                  </a:lnTo>
                  <a:lnTo>
                    <a:pt x="646518" y="1411592"/>
                  </a:lnTo>
                  <a:lnTo>
                    <a:pt x="637692" y="1433144"/>
                  </a:lnTo>
                  <a:lnTo>
                    <a:pt x="622719" y="1464614"/>
                  </a:lnTo>
                  <a:lnTo>
                    <a:pt x="650316" y="1443316"/>
                  </a:lnTo>
                  <a:lnTo>
                    <a:pt x="653986" y="1440294"/>
                  </a:lnTo>
                  <a:lnTo>
                    <a:pt x="675525" y="1422603"/>
                  </a:lnTo>
                  <a:lnTo>
                    <a:pt x="700849" y="1399120"/>
                  </a:lnTo>
                  <a:lnTo>
                    <a:pt x="726109" y="1372679"/>
                  </a:lnTo>
                  <a:lnTo>
                    <a:pt x="751141" y="1343113"/>
                  </a:lnTo>
                  <a:lnTo>
                    <a:pt x="755269" y="1337919"/>
                  </a:lnTo>
                  <a:close/>
                </a:path>
                <a:path w="1831975" h="1572259">
                  <a:moveTo>
                    <a:pt x="798944" y="1337919"/>
                  </a:moveTo>
                  <a:lnTo>
                    <a:pt x="795286" y="1332979"/>
                  </a:lnTo>
                  <a:lnTo>
                    <a:pt x="777862" y="1311541"/>
                  </a:lnTo>
                  <a:lnTo>
                    <a:pt x="777862" y="1337932"/>
                  </a:lnTo>
                  <a:lnTo>
                    <a:pt x="741718" y="1382395"/>
                  </a:lnTo>
                  <a:lnTo>
                    <a:pt x="700887" y="1423885"/>
                  </a:lnTo>
                  <a:lnTo>
                    <a:pt x="660069" y="1458150"/>
                  </a:lnTo>
                  <a:lnTo>
                    <a:pt x="619925" y="1485874"/>
                  </a:lnTo>
                  <a:lnTo>
                    <a:pt x="581113" y="1507769"/>
                  </a:lnTo>
                  <a:lnTo>
                    <a:pt x="544322" y="1524520"/>
                  </a:lnTo>
                  <a:lnTo>
                    <a:pt x="494360" y="1541513"/>
                  </a:lnTo>
                  <a:lnTo>
                    <a:pt x="452716" y="1550797"/>
                  </a:lnTo>
                  <a:lnTo>
                    <a:pt x="403606" y="1555457"/>
                  </a:lnTo>
                  <a:lnTo>
                    <a:pt x="400735" y="1555419"/>
                  </a:lnTo>
                  <a:lnTo>
                    <a:pt x="399872" y="1555394"/>
                  </a:lnTo>
                  <a:lnTo>
                    <a:pt x="399465" y="1563738"/>
                  </a:lnTo>
                  <a:lnTo>
                    <a:pt x="399072" y="1555457"/>
                  </a:lnTo>
                  <a:lnTo>
                    <a:pt x="398208" y="1555432"/>
                  </a:lnTo>
                  <a:lnTo>
                    <a:pt x="346227" y="1550797"/>
                  </a:lnTo>
                  <a:lnTo>
                    <a:pt x="304584" y="1541513"/>
                  </a:lnTo>
                  <a:lnTo>
                    <a:pt x="254622" y="1524520"/>
                  </a:lnTo>
                  <a:lnTo>
                    <a:pt x="217830" y="1507756"/>
                  </a:lnTo>
                  <a:lnTo>
                    <a:pt x="179019" y="1485861"/>
                  </a:lnTo>
                  <a:lnTo>
                    <a:pt x="138874" y="1458137"/>
                  </a:lnTo>
                  <a:lnTo>
                    <a:pt x="98044" y="1423885"/>
                  </a:lnTo>
                  <a:lnTo>
                    <a:pt x="57226" y="1382395"/>
                  </a:lnTo>
                  <a:lnTo>
                    <a:pt x="25095" y="1342872"/>
                  </a:lnTo>
                  <a:lnTo>
                    <a:pt x="21082" y="1337919"/>
                  </a:lnTo>
                  <a:lnTo>
                    <a:pt x="25095" y="1332966"/>
                  </a:lnTo>
                  <a:lnTo>
                    <a:pt x="57226" y="1293444"/>
                  </a:lnTo>
                  <a:lnTo>
                    <a:pt x="98044" y="1251953"/>
                  </a:lnTo>
                  <a:lnTo>
                    <a:pt x="138874" y="1217701"/>
                  </a:lnTo>
                  <a:lnTo>
                    <a:pt x="179019" y="1189977"/>
                  </a:lnTo>
                  <a:lnTo>
                    <a:pt x="217830" y="1168082"/>
                  </a:lnTo>
                  <a:lnTo>
                    <a:pt x="254622" y="1151318"/>
                  </a:lnTo>
                  <a:lnTo>
                    <a:pt x="304584" y="1134325"/>
                  </a:lnTo>
                  <a:lnTo>
                    <a:pt x="346227" y="1125042"/>
                  </a:lnTo>
                  <a:lnTo>
                    <a:pt x="395338" y="1120394"/>
                  </a:lnTo>
                  <a:lnTo>
                    <a:pt x="399072" y="1120444"/>
                  </a:lnTo>
                  <a:lnTo>
                    <a:pt x="399465" y="1112113"/>
                  </a:lnTo>
                  <a:lnTo>
                    <a:pt x="399884" y="1120444"/>
                  </a:lnTo>
                  <a:lnTo>
                    <a:pt x="400735" y="1120419"/>
                  </a:lnTo>
                  <a:lnTo>
                    <a:pt x="452716" y="1125042"/>
                  </a:lnTo>
                  <a:lnTo>
                    <a:pt x="494360" y="1134325"/>
                  </a:lnTo>
                  <a:lnTo>
                    <a:pt x="544322" y="1151331"/>
                  </a:lnTo>
                  <a:lnTo>
                    <a:pt x="581113" y="1168082"/>
                  </a:lnTo>
                  <a:lnTo>
                    <a:pt x="619925" y="1189977"/>
                  </a:lnTo>
                  <a:lnTo>
                    <a:pt x="660069" y="1217701"/>
                  </a:lnTo>
                  <a:lnTo>
                    <a:pt x="700887" y="1251966"/>
                  </a:lnTo>
                  <a:lnTo>
                    <a:pt x="741718" y="1293456"/>
                  </a:lnTo>
                  <a:lnTo>
                    <a:pt x="777862" y="1337932"/>
                  </a:lnTo>
                  <a:lnTo>
                    <a:pt x="777862" y="1311541"/>
                  </a:lnTo>
                  <a:lnTo>
                    <a:pt x="712190" y="1239710"/>
                  </a:lnTo>
                  <a:lnTo>
                    <a:pt x="670153" y="1204442"/>
                  </a:lnTo>
                  <a:lnTo>
                    <a:pt x="628738" y="1175842"/>
                  </a:lnTo>
                  <a:lnTo>
                    <a:pt x="588645" y="1153210"/>
                  </a:lnTo>
                  <a:lnTo>
                    <a:pt x="550583" y="1135888"/>
                  </a:lnTo>
                  <a:lnTo>
                    <a:pt x="505040" y="1120394"/>
                  </a:lnTo>
                  <a:lnTo>
                    <a:pt x="455498" y="1108608"/>
                  </a:lnTo>
                  <a:lnTo>
                    <a:pt x="403606" y="1103731"/>
                  </a:lnTo>
                  <a:lnTo>
                    <a:pt x="400748" y="1103731"/>
                  </a:lnTo>
                  <a:lnTo>
                    <a:pt x="399542" y="1103795"/>
                  </a:lnTo>
                  <a:lnTo>
                    <a:pt x="398195" y="1103718"/>
                  </a:lnTo>
                  <a:lnTo>
                    <a:pt x="395338" y="1103718"/>
                  </a:lnTo>
                  <a:lnTo>
                    <a:pt x="375958" y="1104557"/>
                  </a:lnTo>
                  <a:lnTo>
                    <a:pt x="300151" y="1118260"/>
                  </a:lnTo>
                  <a:lnTo>
                    <a:pt x="248373" y="1135875"/>
                  </a:lnTo>
                  <a:lnTo>
                    <a:pt x="210299" y="1153210"/>
                  </a:lnTo>
                  <a:lnTo>
                    <a:pt x="170205" y="1175842"/>
                  </a:lnTo>
                  <a:lnTo>
                    <a:pt x="128790" y="1204442"/>
                  </a:lnTo>
                  <a:lnTo>
                    <a:pt x="86753" y="1239710"/>
                  </a:lnTo>
                  <a:lnTo>
                    <a:pt x="44805" y="1282319"/>
                  </a:lnTo>
                  <a:lnTo>
                    <a:pt x="3657" y="1332966"/>
                  </a:lnTo>
                  <a:lnTo>
                    <a:pt x="0" y="1337919"/>
                  </a:lnTo>
                  <a:lnTo>
                    <a:pt x="3657" y="1342872"/>
                  </a:lnTo>
                  <a:lnTo>
                    <a:pt x="44805" y="1393520"/>
                  </a:lnTo>
                  <a:lnTo>
                    <a:pt x="86753" y="1436128"/>
                  </a:lnTo>
                  <a:lnTo>
                    <a:pt x="128790" y="1471396"/>
                  </a:lnTo>
                  <a:lnTo>
                    <a:pt x="170205" y="1500009"/>
                  </a:lnTo>
                  <a:lnTo>
                    <a:pt x="210299" y="1522628"/>
                  </a:lnTo>
                  <a:lnTo>
                    <a:pt x="248373" y="1539963"/>
                  </a:lnTo>
                  <a:lnTo>
                    <a:pt x="300151" y="1557578"/>
                  </a:lnTo>
                  <a:lnTo>
                    <a:pt x="343458" y="1567230"/>
                  </a:lnTo>
                  <a:lnTo>
                    <a:pt x="395338" y="1572120"/>
                  </a:lnTo>
                  <a:lnTo>
                    <a:pt x="398195" y="1572120"/>
                  </a:lnTo>
                  <a:lnTo>
                    <a:pt x="399415" y="1572069"/>
                  </a:lnTo>
                  <a:lnTo>
                    <a:pt x="400748" y="1572120"/>
                  </a:lnTo>
                  <a:lnTo>
                    <a:pt x="403606" y="1572120"/>
                  </a:lnTo>
                  <a:lnTo>
                    <a:pt x="422986" y="1571294"/>
                  </a:lnTo>
                  <a:lnTo>
                    <a:pt x="498792" y="1557578"/>
                  </a:lnTo>
                  <a:lnTo>
                    <a:pt x="550570" y="1539963"/>
                  </a:lnTo>
                  <a:lnTo>
                    <a:pt x="588645" y="1522628"/>
                  </a:lnTo>
                  <a:lnTo>
                    <a:pt x="628738" y="1500009"/>
                  </a:lnTo>
                  <a:lnTo>
                    <a:pt x="670153" y="1471409"/>
                  </a:lnTo>
                  <a:lnTo>
                    <a:pt x="712190" y="1436141"/>
                  </a:lnTo>
                  <a:lnTo>
                    <a:pt x="754138" y="1393520"/>
                  </a:lnTo>
                  <a:lnTo>
                    <a:pt x="795286" y="1342872"/>
                  </a:lnTo>
                  <a:lnTo>
                    <a:pt x="798944" y="1337919"/>
                  </a:lnTo>
                  <a:close/>
                </a:path>
                <a:path w="1831975" h="1572259">
                  <a:moveTo>
                    <a:pt x="1479499" y="174091"/>
                  </a:moveTo>
                  <a:lnTo>
                    <a:pt x="1473276" y="127812"/>
                  </a:lnTo>
                  <a:lnTo>
                    <a:pt x="1455724" y="86233"/>
                  </a:lnTo>
                  <a:lnTo>
                    <a:pt x="1428496" y="50990"/>
                  </a:lnTo>
                  <a:lnTo>
                    <a:pt x="1393266" y="23774"/>
                  </a:lnTo>
                  <a:lnTo>
                    <a:pt x="1351673" y="6223"/>
                  </a:lnTo>
                  <a:lnTo>
                    <a:pt x="1305382" y="0"/>
                  </a:lnTo>
                  <a:lnTo>
                    <a:pt x="1301305" y="0"/>
                  </a:lnTo>
                  <a:lnTo>
                    <a:pt x="1244307" y="11074"/>
                  </a:lnTo>
                  <a:lnTo>
                    <a:pt x="1201610" y="34455"/>
                  </a:lnTo>
                  <a:lnTo>
                    <a:pt x="1167168" y="68414"/>
                  </a:lnTo>
                  <a:lnTo>
                    <a:pt x="1143190" y="110782"/>
                  </a:lnTo>
                  <a:lnTo>
                    <a:pt x="1131887" y="159372"/>
                  </a:lnTo>
                  <a:lnTo>
                    <a:pt x="1131290" y="169240"/>
                  </a:lnTo>
                  <a:lnTo>
                    <a:pt x="1131290" y="174104"/>
                  </a:lnTo>
                  <a:lnTo>
                    <a:pt x="1144701" y="241198"/>
                  </a:lnTo>
                  <a:lnTo>
                    <a:pt x="1181303" y="296176"/>
                  </a:lnTo>
                  <a:lnTo>
                    <a:pt x="1192644" y="310007"/>
                  </a:lnTo>
                  <a:lnTo>
                    <a:pt x="1201102" y="325437"/>
                  </a:lnTo>
                  <a:lnTo>
                    <a:pt x="1206385" y="342087"/>
                  </a:lnTo>
                  <a:lnTo>
                    <a:pt x="1208214" y="359575"/>
                  </a:lnTo>
                  <a:lnTo>
                    <a:pt x="1208214" y="368515"/>
                  </a:lnTo>
                  <a:lnTo>
                    <a:pt x="1305394" y="368515"/>
                  </a:lnTo>
                  <a:lnTo>
                    <a:pt x="1305394" y="360184"/>
                  </a:lnTo>
                  <a:lnTo>
                    <a:pt x="1305394" y="351866"/>
                  </a:lnTo>
                  <a:lnTo>
                    <a:pt x="1224064" y="351866"/>
                  </a:lnTo>
                  <a:lnTo>
                    <a:pt x="1222692" y="338670"/>
                  </a:lnTo>
                  <a:lnTo>
                    <a:pt x="1216418" y="318871"/>
                  </a:lnTo>
                  <a:lnTo>
                    <a:pt x="1206449" y="300659"/>
                  </a:lnTo>
                  <a:lnTo>
                    <a:pt x="1174318" y="261289"/>
                  </a:lnTo>
                  <a:lnTo>
                    <a:pt x="1160081" y="234772"/>
                  </a:lnTo>
                  <a:lnTo>
                    <a:pt x="1151089" y="205511"/>
                  </a:lnTo>
                  <a:lnTo>
                    <a:pt x="1147953" y="174104"/>
                  </a:lnTo>
                  <a:lnTo>
                    <a:pt x="1147978" y="169240"/>
                  </a:lnTo>
                  <a:lnTo>
                    <a:pt x="1158697" y="116878"/>
                  </a:lnTo>
                  <a:lnTo>
                    <a:pt x="1180401" y="78574"/>
                  </a:lnTo>
                  <a:lnTo>
                    <a:pt x="1211580" y="47828"/>
                  </a:lnTo>
                  <a:lnTo>
                    <a:pt x="1250188" y="26657"/>
                  </a:lnTo>
                  <a:lnTo>
                    <a:pt x="1294206" y="17056"/>
                  </a:lnTo>
                  <a:lnTo>
                    <a:pt x="1301686" y="16662"/>
                  </a:lnTo>
                  <a:lnTo>
                    <a:pt x="1305382" y="16662"/>
                  </a:lnTo>
                  <a:lnTo>
                    <a:pt x="1366672" y="29032"/>
                  </a:lnTo>
                  <a:lnTo>
                    <a:pt x="1416710" y="62776"/>
                  </a:lnTo>
                  <a:lnTo>
                    <a:pt x="1450454" y="112814"/>
                  </a:lnTo>
                  <a:lnTo>
                    <a:pt x="1462824" y="174104"/>
                  </a:lnTo>
                  <a:lnTo>
                    <a:pt x="1459585" y="206006"/>
                  </a:lnTo>
                  <a:lnTo>
                    <a:pt x="1450314" y="235686"/>
                  </a:lnTo>
                  <a:lnTo>
                    <a:pt x="1435646" y="262509"/>
                  </a:lnTo>
                  <a:lnTo>
                    <a:pt x="1416215" y="285864"/>
                  </a:lnTo>
                  <a:lnTo>
                    <a:pt x="1403184" y="301739"/>
                  </a:lnTo>
                  <a:lnTo>
                    <a:pt x="1393685" y="319722"/>
                  </a:lnTo>
                  <a:lnTo>
                    <a:pt x="1387881" y="339191"/>
                  </a:lnTo>
                  <a:lnTo>
                    <a:pt x="1385900" y="359575"/>
                  </a:lnTo>
                  <a:lnTo>
                    <a:pt x="1385900" y="360273"/>
                  </a:lnTo>
                  <a:lnTo>
                    <a:pt x="1386954" y="400837"/>
                  </a:lnTo>
                  <a:lnTo>
                    <a:pt x="1386967" y="412915"/>
                  </a:lnTo>
                  <a:lnTo>
                    <a:pt x="1375740" y="449643"/>
                  </a:lnTo>
                  <a:lnTo>
                    <a:pt x="1334490" y="477304"/>
                  </a:lnTo>
                  <a:lnTo>
                    <a:pt x="1321244" y="478637"/>
                  </a:lnTo>
                  <a:lnTo>
                    <a:pt x="1289545" y="478637"/>
                  </a:lnTo>
                  <a:lnTo>
                    <a:pt x="1252804" y="467410"/>
                  </a:lnTo>
                  <a:lnTo>
                    <a:pt x="1225156" y="426161"/>
                  </a:lnTo>
                  <a:lnTo>
                    <a:pt x="1223822" y="412915"/>
                  </a:lnTo>
                  <a:lnTo>
                    <a:pt x="1223822" y="400913"/>
                  </a:lnTo>
                  <a:lnTo>
                    <a:pt x="1207160" y="400913"/>
                  </a:lnTo>
                  <a:lnTo>
                    <a:pt x="1207160" y="412915"/>
                  </a:lnTo>
                  <a:lnTo>
                    <a:pt x="1213637" y="444982"/>
                  </a:lnTo>
                  <a:lnTo>
                    <a:pt x="1231290" y="471170"/>
                  </a:lnTo>
                  <a:lnTo>
                    <a:pt x="1257477" y="488823"/>
                  </a:lnTo>
                  <a:lnTo>
                    <a:pt x="1289545" y="495300"/>
                  </a:lnTo>
                  <a:lnTo>
                    <a:pt x="1321244" y="495300"/>
                  </a:lnTo>
                  <a:lnTo>
                    <a:pt x="1368425" y="478637"/>
                  </a:lnTo>
                  <a:lnTo>
                    <a:pt x="1397152" y="444982"/>
                  </a:lnTo>
                  <a:lnTo>
                    <a:pt x="1403629" y="412915"/>
                  </a:lnTo>
                  <a:lnTo>
                    <a:pt x="1403629" y="400837"/>
                  </a:lnTo>
                  <a:lnTo>
                    <a:pt x="1402562" y="359575"/>
                  </a:lnTo>
                  <a:lnTo>
                    <a:pt x="1404226" y="342392"/>
                  </a:lnTo>
                  <a:lnTo>
                    <a:pt x="1409115" y="326009"/>
                  </a:lnTo>
                  <a:lnTo>
                    <a:pt x="1417066" y="310946"/>
                  </a:lnTo>
                  <a:lnTo>
                    <a:pt x="1427949" y="297700"/>
                  </a:lnTo>
                  <a:lnTo>
                    <a:pt x="1449412" y="271881"/>
                  </a:lnTo>
                  <a:lnTo>
                    <a:pt x="1465643" y="242201"/>
                  </a:lnTo>
                  <a:lnTo>
                    <a:pt x="1475917" y="209359"/>
                  </a:lnTo>
                  <a:lnTo>
                    <a:pt x="1479499" y="174091"/>
                  </a:lnTo>
                  <a:close/>
                </a:path>
                <a:path w="1831975" h="1572259">
                  <a:moveTo>
                    <a:pt x="1831771" y="105879"/>
                  </a:moveTo>
                  <a:lnTo>
                    <a:pt x="1824367" y="69253"/>
                  </a:lnTo>
                  <a:lnTo>
                    <a:pt x="1815109" y="55524"/>
                  </a:lnTo>
                  <a:lnTo>
                    <a:pt x="1815109" y="105879"/>
                  </a:lnTo>
                  <a:lnTo>
                    <a:pt x="1815109" y="207632"/>
                  </a:lnTo>
                  <a:lnTo>
                    <a:pt x="1801888" y="250926"/>
                  </a:lnTo>
                  <a:lnTo>
                    <a:pt x="1767801" y="278993"/>
                  </a:lnTo>
                  <a:lnTo>
                    <a:pt x="1737664" y="285076"/>
                  </a:lnTo>
                  <a:lnTo>
                    <a:pt x="1723732" y="285076"/>
                  </a:lnTo>
                  <a:lnTo>
                    <a:pt x="1680438" y="271856"/>
                  </a:lnTo>
                  <a:lnTo>
                    <a:pt x="1652371" y="237782"/>
                  </a:lnTo>
                  <a:lnTo>
                    <a:pt x="1646288" y="207632"/>
                  </a:lnTo>
                  <a:lnTo>
                    <a:pt x="1646288" y="105879"/>
                  </a:lnTo>
                  <a:lnTo>
                    <a:pt x="1659509" y="62585"/>
                  </a:lnTo>
                  <a:lnTo>
                    <a:pt x="1693583" y="34518"/>
                  </a:lnTo>
                  <a:lnTo>
                    <a:pt x="1722361" y="28575"/>
                  </a:lnTo>
                  <a:lnTo>
                    <a:pt x="1722361" y="66281"/>
                  </a:lnTo>
                  <a:lnTo>
                    <a:pt x="1718602" y="67030"/>
                  </a:lnTo>
                  <a:lnTo>
                    <a:pt x="1708734" y="73685"/>
                  </a:lnTo>
                  <a:lnTo>
                    <a:pt x="1702066" y="83566"/>
                  </a:lnTo>
                  <a:lnTo>
                    <a:pt x="1699628" y="95656"/>
                  </a:lnTo>
                  <a:lnTo>
                    <a:pt x="1702066" y="107746"/>
                  </a:lnTo>
                  <a:lnTo>
                    <a:pt x="1708734" y="117627"/>
                  </a:lnTo>
                  <a:lnTo>
                    <a:pt x="1718602" y="124282"/>
                  </a:lnTo>
                  <a:lnTo>
                    <a:pt x="1730705" y="126720"/>
                  </a:lnTo>
                  <a:lnTo>
                    <a:pt x="1742795" y="124282"/>
                  </a:lnTo>
                  <a:lnTo>
                    <a:pt x="1752663" y="117627"/>
                  </a:lnTo>
                  <a:lnTo>
                    <a:pt x="1757756" y="110058"/>
                  </a:lnTo>
                  <a:lnTo>
                    <a:pt x="1759318" y="107746"/>
                  </a:lnTo>
                  <a:lnTo>
                    <a:pt x="1761769" y="95656"/>
                  </a:lnTo>
                  <a:lnTo>
                    <a:pt x="1759318" y="83566"/>
                  </a:lnTo>
                  <a:lnTo>
                    <a:pt x="1757756" y="81241"/>
                  </a:lnTo>
                  <a:lnTo>
                    <a:pt x="1752663" y="73685"/>
                  </a:lnTo>
                  <a:lnTo>
                    <a:pt x="1745081" y="68580"/>
                  </a:lnTo>
                  <a:lnTo>
                    <a:pt x="1745081" y="87693"/>
                  </a:lnTo>
                  <a:lnTo>
                    <a:pt x="1745081" y="103619"/>
                  </a:lnTo>
                  <a:lnTo>
                    <a:pt x="1738642" y="110045"/>
                  </a:lnTo>
                  <a:lnTo>
                    <a:pt x="1730705" y="110058"/>
                  </a:lnTo>
                  <a:lnTo>
                    <a:pt x="1722742" y="110045"/>
                  </a:lnTo>
                  <a:lnTo>
                    <a:pt x="1716316" y="103619"/>
                  </a:lnTo>
                  <a:lnTo>
                    <a:pt x="1716303" y="87693"/>
                  </a:lnTo>
                  <a:lnTo>
                    <a:pt x="1722742" y="81267"/>
                  </a:lnTo>
                  <a:lnTo>
                    <a:pt x="1735696" y="81267"/>
                  </a:lnTo>
                  <a:lnTo>
                    <a:pt x="1738642" y="81267"/>
                  </a:lnTo>
                  <a:lnTo>
                    <a:pt x="1745081" y="87693"/>
                  </a:lnTo>
                  <a:lnTo>
                    <a:pt x="1745081" y="68580"/>
                  </a:lnTo>
                  <a:lnTo>
                    <a:pt x="1742795" y="67030"/>
                  </a:lnTo>
                  <a:lnTo>
                    <a:pt x="1739023" y="66281"/>
                  </a:lnTo>
                  <a:lnTo>
                    <a:pt x="1739023" y="28575"/>
                  </a:lnTo>
                  <a:lnTo>
                    <a:pt x="1780959" y="41656"/>
                  </a:lnTo>
                  <a:lnTo>
                    <a:pt x="1809026" y="75730"/>
                  </a:lnTo>
                  <a:lnTo>
                    <a:pt x="1815109" y="105879"/>
                  </a:lnTo>
                  <a:lnTo>
                    <a:pt x="1815109" y="55524"/>
                  </a:lnTo>
                  <a:lnTo>
                    <a:pt x="1804200" y="39331"/>
                  </a:lnTo>
                  <a:lnTo>
                    <a:pt x="1774291" y="19164"/>
                  </a:lnTo>
                  <a:lnTo>
                    <a:pt x="1737664" y="11772"/>
                  </a:lnTo>
                  <a:lnTo>
                    <a:pt x="1723732" y="11772"/>
                  </a:lnTo>
                  <a:lnTo>
                    <a:pt x="1687106" y="19164"/>
                  </a:lnTo>
                  <a:lnTo>
                    <a:pt x="1657184" y="39331"/>
                  </a:lnTo>
                  <a:lnTo>
                    <a:pt x="1637017" y="69253"/>
                  </a:lnTo>
                  <a:lnTo>
                    <a:pt x="1629625" y="105879"/>
                  </a:lnTo>
                  <a:lnTo>
                    <a:pt x="1629625" y="207632"/>
                  </a:lnTo>
                  <a:lnTo>
                    <a:pt x="1637017" y="244271"/>
                  </a:lnTo>
                  <a:lnTo>
                    <a:pt x="1657184" y="274180"/>
                  </a:lnTo>
                  <a:lnTo>
                    <a:pt x="1687106" y="294347"/>
                  </a:lnTo>
                  <a:lnTo>
                    <a:pt x="1723732" y="301739"/>
                  </a:lnTo>
                  <a:lnTo>
                    <a:pt x="1737664" y="301739"/>
                  </a:lnTo>
                  <a:lnTo>
                    <a:pt x="1774291" y="294347"/>
                  </a:lnTo>
                  <a:lnTo>
                    <a:pt x="1788033" y="285076"/>
                  </a:lnTo>
                  <a:lnTo>
                    <a:pt x="1804200" y="274180"/>
                  </a:lnTo>
                  <a:lnTo>
                    <a:pt x="1824367" y="244271"/>
                  </a:lnTo>
                  <a:lnTo>
                    <a:pt x="1831771" y="207632"/>
                  </a:lnTo>
                  <a:lnTo>
                    <a:pt x="1831771" y="105879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261553" y="5767039"/>
              <a:ext cx="103892" cy="67422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5396465" y="5210130"/>
              <a:ext cx="1351280" cy="5706110"/>
            </a:xfrm>
            <a:custGeom>
              <a:avLst/>
              <a:gdLst/>
              <a:ahLst/>
              <a:cxnLst/>
              <a:rect l="l" t="t" r="r" b="b"/>
              <a:pathLst>
                <a:path w="1351280" h="5706109">
                  <a:moveTo>
                    <a:pt x="745388" y="137274"/>
                  </a:moveTo>
                  <a:lnTo>
                    <a:pt x="712444" y="118262"/>
                  </a:lnTo>
                  <a:lnTo>
                    <a:pt x="704113" y="132689"/>
                  </a:lnTo>
                  <a:lnTo>
                    <a:pt x="737057" y="151701"/>
                  </a:lnTo>
                  <a:lnTo>
                    <a:pt x="745388" y="137274"/>
                  </a:lnTo>
                  <a:close/>
                </a:path>
                <a:path w="1351280" h="5706109">
                  <a:moveTo>
                    <a:pt x="792327" y="83515"/>
                  </a:moveTo>
                  <a:lnTo>
                    <a:pt x="767880" y="54368"/>
                  </a:lnTo>
                  <a:lnTo>
                    <a:pt x="755116" y="65087"/>
                  </a:lnTo>
                  <a:lnTo>
                    <a:pt x="779564" y="94221"/>
                  </a:lnTo>
                  <a:lnTo>
                    <a:pt x="792327" y="83515"/>
                  </a:lnTo>
                  <a:close/>
                </a:path>
                <a:path w="1351280" h="5706109">
                  <a:moveTo>
                    <a:pt x="796912" y="5563730"/>
                  </a:moveTo>
                  <a:lnTo>
                    <a:pt x="796785" y="5560707"/>
                  </a:lnTo>
                  <a:lnTo>
                    <a:pt x="780249" y="5362791"/>
                  </a:lnTo>
                  <a:lnTo>
                    <a:pt x="780249" y="5563730"/>
                  </a:lnTo>
                  <a:lnTo>
                    <a:pt x="778738" y="5571071"/>
                  </a:lnTo>
                  <a:lnTo>
                    <a:pt x="774674" y="5577078"/>
                  </a:lnTo>
                  <a:lnTo>
                    <a:pt x="768692" y="5581129"/>
                  </a:lnTo>
                  <a:lnTo>
                    <a:pt x="761415" y="5582615"/>
                  </a:lnTo>
                  <a:lnTo>
                    <a:pt x="758964" y="5582463"/>
                  </a:lnTo>
                  <a:lnTo>
                    <a:pt x="748157" y="5581243"/>
                  </a:lnTo>
                  <a:lnTo>
                    <a:pt x="736003" y="5580265"/>
                  </a:lnTo>
                  <a:lnTo>
                    <a:pt x="722566" y="5579592"/>
                  </a:lnTo>
                  <a:lnTo>
                    <a:pt x="707847" y="5579351"/>
                  </a:lnTo>
                  <a:lnTo>
                    <a:pt x="672617" y="5580672"/>
                  </a:lnTo>
                  <a:lnTo>
                    <a:pt x="632231" y="5585231"/>
                  </a:lnTo>
                  <a:lnTo>
                    <a:pt x="587057" y="5593956"/>
                  </a:lnTo>
                  <a:lnTo>
                    <a:pt x="537489" y="5607761"/>
                  </a:lnTo>
                  <a:lnTo>
                    <a:pt x="483895" y="5627548"/>
                  </a:lnTo>
                  <a:lnTo>
                    <a:pt x="478955" y="5633339"/>
                  </a:lnTo>
                  <a:lnTo>
                    <a:pt x="477862" y="5636577"/>
                  </a:lnTo>
                  <a:lnTo>
                    <a:pt x="442785" y="5677217"/>
                  </a:lnTo>
                  <a:lnTo>
                    <a:pt x="398449" y="5689155"/>
                  </a:lnTo>
                  <a:lnTo>
                    <a:pt x="375513" y="5686158"/>
                  </a:lnTo>
                  <a:lnTo>
                    <a:pt x="354101" y="5677217"/>
                  </a:lnTo>
                  <a:lnTo>
                    <a:pt x="335597" y="5662295"/>
                  </a:lnTo>
                  <a:lnTo>
                    <a:pt x="322440" y="5642940"/>
                  </a:lnTo>
                  <a:lnTo>
                    <a:pt x="321360" y="5641352"/>
                  </a:lnTo>
                  <a:lnTo>
                    <a:pt x="316611" y="5629059"/>
                  </a:lnTo>
                  <a:lnTo>
                    <a:pt x="313004" y="5627548"/>
                  </a:lnTo>
                  <a:lnTo>
                    <a:pt x="259410" y="5607761"/>
                  </a:lnTo>
                  <a:lnTo>
                    <a:pt x="217258" y="5596026"/>
                  </a:lnTo>
                  <a:lnTo>
                    <a:pt x="209842" y="5593956"/>
                  </a:lnTo>
                  <a:lnTo>
                    <a:pt x="164680" y="5585231"/>
                  </a:lnTo>
                  <a:lnTo>
                    <a:pt x="141541" y="5582615"/>
                  </a:lnTo>
                  <a:lnTo>
                    <a:pt x="124294" y="5580672"/>
                  </a:lnTo>
                  <a:lnTo>
                    <a:pt x="89052" y="5579351"/>
                  </a:lnTo>
                  <a:lnTo>
                    <a:pt x="74345" y="5579592"/>
                  </a:lnTo>
                  <a:lnTo>
                    <a:pt x="60896" y="5580265"/>
                  </a:lnTo>
                  <a:lnTo>
                    <a:pt x="48742" y="5581243"/>
                  </a:lnTo>
                  <a:lnTo>
                    <a:pt x="37934" y="5582463"/>
                  </a:lnTo>
                  <a:lnTo>
                    <a:pt x="35483" y="5582615"/>
                  </a:lnTo>
                  <a:lnTo>
                    <a:pt x="28206" y="5581129"/>
                  </a:lnTo>
                  <a:lnTo>
                    <a:pt x="22225" y="5577065"/>
                  </a:lnTo>
                  <a:lnTo>
                    <a:pt x="18161" y="5571071"/>
                  </a:lnTo>
                  <a:lnTo>
                    <a:pt x="16662" y="5563730"/>
                  </a:lnTo>
                  <a:lnTo>
                    <a:pt x="16713" y="5562092"/>
                  </a:lnTo>
                  <a:lnTo>
                    <a:pt x="46520" y="5205476"/>
                  </a:lnTo>
                  <a:lnTo>
                    <a:pt x="65201" y="5188102"/>
                  </a:lnTo>
                  <a:lnTo>
                    <a:pt x="66090" y="5188115"/>
                  </a:lnTo>
                  <a:lnTo>
                    <a:pt x="71488" y="5188369"/>
                  </a:lnTo>
                  <a:lnTo>
                    <a:pt x="77025" y="5188826"/>
                  </a:lnTo>
                  <a:lnTo>
                    <a:pt x="86423" y="5190274"/>
                  </a:lnTo>
                  <a:lnTo>
                    <a:pt x="87261" y="5190528"/>
                  </a:lnTo>
                  <a:lnTo>
                    <a:pt x="57404" y="5544324"/>
                  </a:lnTo>
                  <a:lnTo>
                    <a:pt x="76454" y="5544312"/>
                  </a:lnTo>
                  <a:lnTo>
                    <a:pt x="135826" y="5546737"/>
                  </a:lnTo>
                  <a:lnTo>
                    <a:pt x="190817" y="5553595"/>
                  </a:lnTo>
                  <a:lnTo>
                    <a:pt x="239026" y="5563705"/>
                  </a:lnTo>
                  <a:lnTo>
                    <a:pt x="280543" y="5575947"/>
                  </a:lnTo>
                  <a:lnTo>
                    <a:pt x="333908" y="5597626"/>
                  </a:lnTo>
                  <a:lnTo>
                    <a:pt x="374154" y="5620029"/>
                  </a:lnTo>
                  <a:lnTo>
                    <a:pt x="390118" y="5631269"/>
                  </a:lnTo>
                  <a:lnTo>
                    <a:pt x="390118" y="5645683"/>
                  </a:lnTo>
                  <a:lnTo>
                    <a:pt x="398449" y="5638393"/>
                  </a:lnTo>
                  <a:lnTo>
                    <a:pt x="406781" y="5645683"/>
                  </a:lnTo>
                  <a:lnTo>
                    <a:pt x="406781" y="5631396"/>
                  </a:lnTo>
                  <a:lnTo>
                    <a:pt x="412089" y="5627319"/>
                  </a:lnTo>
                  <a:lnTo>
                    <a:pt x="465455" y="5596445"/>
                  </a:lnTo>
                  <a:lnTo>
                    <a:pt x="510628" y="5577929"/>
                  </a:lnTo>
                  <a:lnTo>
                    <a:pt x="568464" y="5561127"/>
                  </a:lnTo>
                  <a:lnTo>
                    <a:pt x="639165" y="5548922"/>
                  </a:lnTo>
                  <a:lnTo>
                    <a:pt x="722922" y="5544210"/>
                  </a:lnTo>
                  <a:lnTo>
                    <a:pt x="739495" y="5544324"/>
                  </a:lnTo>
                  <a:lnTo>
                    <a:pt x="738847" y="5536603"/>
                  </a:lnTo>
                  <a:lnTo>
                    <a:pt x="738073" y="5527535"/>
                  </a:lnTo>
                  <a:lnTo>
                    <a:pt x="721372" y="5329694"/>
                  </a:lnTo>
                  <a:lnTo>
                    <a:pt x="721372" y="5527624"/>
                  </a:lnTo>
                  <a:lnTo>
                    <a:pt x="634682" y="5532653"/>
                  </a:lnTo>
                  <a:lnTo>
                    <a:pt x="560438" y="5545899"/>
                  </a:lnTo>
                  <a:lnTo>
                    <a:pt x="500024" y="5564035"/>
                  </a:lnTo>
                  <a:lnTo>
                    <a:pt x="453237" y="5583847"/>
                  </a:lnTo>
                  <a:lnTo>
                    <a:pt x="419925" y="5602097"/>
                  </a:lnTo>
                  <a:lnTo>
                    <a:pt x="406781" y="5610936"/>
                  </a:lnTo>
                  <a:lnTo>
                    <a:pt x="406781" y="5247767"/>
                  </a:lnTo>
                  <a:lnTo>
                    <a:pt x="406781" y="5245951"/>
                  </a:lnTo>
                  <a:lnTo>
                    <a:pt x="408940" y="5243157"/>
                  </a:lnTo>
                  <a:lnTo>
                    <a:pt x="410083" y="5241671"/>
                  </a:lnTo>
                  <a:lnTo>
                    <a:pt x="440550" y="5212296"/>
                  </a:lnTo>
                  <a:lnTo>
                    <a:pt x="503059" y="5174754"/>
                  </a:lnTo>
                  <a:lnTo>
                    <a:pt x="547751" y="5158587"/>
                  </a:lnTo>
                  <a:lnTo>
                    <a:pt x="602208" y="5147208"/>
                  </a:lnTo>
                  <a:lnTo>
                    <a:pt x="667042" y="5142903"/>
                  </a:lnTo>
                  <a:lnTo>
                    <a:pt x="674154" y="5142941"/>
                  </a:lnTo>
                  <a:lnTo>
                    <a:pt x="681380" y="5143093"/>
                  </a:lnTo>
                  <a:lnTo>
                    <a:pt x="688924" y="5143335"/>
                  </a:lnTo>
                  <a:lnTo>
                    <a:pt x="721372" y="5527624"/>
                  </a:lnTo>
                  <a:lnTo>
                    <a:pt x="721372" y="5329694"/>
                  </a:lnTo>
                  <a:lnTo>
                    <a:pt x="709625" y="5190515"/>
                  </a:lnTo>
                  <a:lnTo>
                    <a:pt x="710463" y="5190274"/>
                  </a:lnTo>
                  <a:lnTo>
                    <a:pt x="719874" y="5188826"/>
                  </a:lnTo>
                  <a:lnTo>
                    <a:pt x="725411" y="5188369"/>
                  </a:lnTo>
                  <a:lnTo>
                    <a:pt x="730796" y="5188115"/>
                  </a:lnTo>
                  <a:lnTo>
                    <a:pt x="731697" y="5188102"/>
                  </a:lnTo>
                  <a:lnTo>
                    <a:pt x="738568" y="5189423"/>
                  </a:lnTo>
                  <a:lnTo>
                    <a:pt x="780186" y="5562092"/>
                  </a:lnTo>
                  <a:lnTo>
                    <a:pt x="780249" y="5563730"/>
                  </a:lnTo>
                  <a:lnTo>
                    <a:pt x="780249" y="5362791"/>
                  </a:lnTo>
                  <a:lnTo>
                    <a:pt x="766991" y="5204091"/>
                  </a:lnTo>
                  <a:lnTo>
                    <a:pt x="763409" y="5191214"/>
                  </a:lnTo>
                  <a:lnTo>
                    <a:pt x="761072" y="5188102"/>
                  </a:lnTo>
                  <a:lnTo>
                    <a:pt x="755675" y="5180863"/>
                  </a:lnTo>
                  <a:lnTo>
                    <a:pt x="744766" y="5173954"/>
                  </a:lnTo>
                  <a:lnTo>
                    <a:pt x="731697" y="5171440"/>
                  </a:lnTo>
                  <a:lnTo>
                    <a:pt x="730021" y="5171465"/>
                  </a:lnTo>
                  <a:lnTo>
                    <a:pt x="724217" y="5171757"/>
                  </a:lnTo>
                  <a:lnTo>
                    <a:pt x="718185" y="5172240"/>
                  </a:lnTo>
                  <a:lnTo>
                    <a:pt x="708215" y="5173840"/>
                  </a:lnTo>
                  <a:lnTo>
                    <a:pt x="705675" y="5143678"/>
                  </a:lnTo>
                  <a:lnTo>
                    <a:pt x="667042" y="5126228"/>
                  </a:lnTo>
                  <a:lnTo>
                    <a:pt x="597928" y="5130978"/>
                  </a:lnTo>
                  <a:lnTo>
                    <a:pt x="539851" y="5143538"/>
                  </a:lnTo>
                  <a:lnTo>
                    <a:pt x="492264" y="5161356"/>
                  </a:lnTo>
                  <a:lnTo>
                    <a:pt x="454609" y="5181828"/>
                  </a:lnTo>
                  <a:lnTo>
                    <a:pt x="406806" y="5220398"/>
                  </a:lnTo>
                  <a:lnTo>
                    <a:pt x="398449" y="5229860"/>
                  </a:lnTo>
                  <a:lnTo>
                    <a:pt x="390118" y="5220436"/>
                  </a:lnTo>
                  <a:lnTo>
                    <a:pt x="390118" y="5245874"/>
                  </a:lnTo>
                  <a:lnTo>
                    <a:pt x="390118" y="5610936"/>
                  </a:lnTo>
                  <a:lnTo>
                    <a:pt x="376974" y="5602097"/>
                  </a:lnTo>
                  <a:lnTo>
                    <a:pt x="343662" y="5583847"/>
                  </a:lnTo>
                  <a:lnTo>
                    <a:pt x="296887" y="5564035"/>
                  </a:lnTo>
                  <a:lnTo>
                    <a:pt x="236461" y="5545899"/>
                  </a:lnTo>
                  <a:lnTo>
                    <a:pt x="226949" y="5544210"/>
                  </a:lnTo>
                  <a:lnTo>
                    <a:pt x="184327" y="5536603"/>
                  </a:lnTo>
                  <a:lnTo>
                    <a:pt x="162217" y="5532653"/>
                  </a:lnTo>
                  <a:lnTo>
                    <a:pt x="75539" y="5527624"/>
                  </a:lnTo>
                  <a:lnTo>
                    <a:pt x="107950" y="5143678"/>
                  </a:lnTo>
                  <a:lnTo>
                    <a:pt x="107988" y="5143335"/>
                  </a:lnTo>
                  <a:lnTo>
                    <a:pt x="115519" y="5143093"/>
                  </a:lnTo>
                  <a:lnTo>
                    <a:pt x="122745" y="5142941"/>
                  </a:lnTo>
                  <a:lnTo>
                    <a:pt x="130378" y="5142941"/>
                  </a:lnTo>
                  <a:lnTo>
                    <a:pt x="196608" y="5147475"/>
                  </a:lnTo>
                  <a:lnTo>
                    <a:pt x="252323" y="5159514"/>
                  </a:lnTo>
                  <a:lnTo>
                    <a:pt x="297662" y="5176494"/>
                  </a:lnTo>
                  <a:lnTo>
                    <a:pt x="333324" y="5195875"/>
                  </a:lnTo>
                  <a:lnTo>
                    <a:pt x="370039" y="5224069"/>
                  </a:lnTo>
                  <a:lnTo>
                    <a:pt x="390118" y="5245874"/>
                  </a:lnTo>
                  <a:lnTo>
                    <a:pt x="390118" y="5220436"/>
                  </a:lnTo>
                  <a:lnTo>
                    <a:pt x="342290" y="5181828"/>
                  </a:lnTo>
                  <a:lnTo>
                    <a:pt x="304634" y="5161356"/>
                  </a:lnTo>
                  <a:lnTo>
                    <a:pt x="257048" y="5143538"/>
                  </a:lnTo>
                  <a:lnTo>
                    <a:pt x="254063" y="5142903"/>
                  </a:lnTo>
                  <a:lnTo>
                    <a:pt x="198970" y="5130978"/>
                  </a:lnTo>
                  <a:lnTo>
                    <a:pt x="129857" y="5126228"/>
                  </a:lnTo>
                  <a:lnTo>
                    <a:pt x="122516" y="5126279"/>
                  </a:lnTo>
                  <a:lnTo>
                    <a:pt x="115074" y="5126431"/>
                  </a:lnTo>
                  <a:lnTo>
                    <a:pt x="107518" y="5126672"/>
                  </a:lnTo>
                  <a:lnTo>
                    <a:pt x="92608" y="5127422"/>
                  </a:lnTo>
                  <a:lnTo>
                    <a:pt x="91986" y="5134661"/>
                  </a:lnTo>
                  <a:lnTo>
                    <a:pt x="88671" y="5173840"/>
                  </a:lnTo>
                  <a:lnTo>
                    <a:pt x="78701" y="5172240"/>
                  </a:lnTo>
                  <a:lnTo>
                    <a:pt x="72682" y="5171757"/>
                  </a:lnTo>
                  <a:lnTo>
                    <a:pt x="66878" y="5171465"/>
                  </a:lnTo>
                  <a:lnTo>
                    <a:pt x="65201" y="5171440"/>
                  </a:lnTo>
                  <a:lnTo>
                    <a:pt x="52133" y="5173954"/>
                  </a:lnTo>
                  <a:lnTo>
                    <a:pt x="114" y="5560707"/>
                  </a:lnTo>
                  <a:lnTo>
                    <a:pt x="0" y="5563730"/>
                  </a:lnTo>
                  <a:lnTo>
                    <a:pt x="2806" y="5577586"/>
                  </a:lnTo>
                  <a:lnTo>
                    <a:pt x="10426" y="5588876"/>
                  </a:lnTo>
                  <a:lnTo>
                    <a:pt x="21704" y="5596483"/>
                  </a:lnTo>
                  <a:lnTo>
                    <a:pt x="35483" y="5599277"/>
                  </a:lnTo>
                  <a:lnTo>
                    <a:pt x="36995" y="5599277"/>
                  </a:lnTo>
                  <a:lnTo>
                    <a:pt x="38506" y="5599188"/>
                  </a:lnTo>
                  <a:lnTo>
                    <a:pt x="40043" y="5598985"/>
                  </a:lnTo>
                  <a:lnTo>
                    <a:pt x="50355" y="5597830"/>
                  </a:lnTo>
                  <a:lnTo>
                    <a:pt x="61976" y="5596890"/>
                  </a:lnTo>
                  <a:lnTo>
                    <a:pt x="74891" y="5596255"/>
                  </a:lnTo>
                  <a:lnTo>
                    <a:pt x="89052" y="5596026"/>
                  </a:lnTo>
                  <a:lnTo>
                    <a:pt x="132384" y="5598071"/>
                  </a:lnTo>
                  <a:lnTo>
                    <a:pt x="183540" y="5605386"/>
                  </a:lnTo>
                  <a:lnTo>
                    <a:pt x="241833" y="5619750"/>
                  </a:lnTo>
                  <a:lnTo>
                    <a:pt x="303098" y="5641695"/>
                  </a:lnTo>
                  <a:lnTo>
                    <a:pt x="303276" y="5642267"/>
                  </a:lnTo>
                  <a:lnTo>
                    <a:pt x="306362" y="5648630"/>
                  </a:lnTo>
                  <a:lnTo>
                    <a:pt x="323392" y="5673636"/>
                  </a:lnTo>
                  <a:lnTo>
                    <a:pt x="345605" y="5691530"/>
                  </a:lnTo>
                  <a:lnTo>
                    <a:pt x="371221" y="5702274"/>
                  </a:lnTo>
                  <a:lnTo>
                    <a:pt x="398449" y="5705830"/>
                  </a:lnTo>
                  <a:lnTo>
                    <a:pt x="425678" y="5702274"/>
                  </a:lnTo>
                  <a:lnTo>
                    <a:pt x="451294" y="5691530"/>
                  </a:lnTo>
                  <a:lnTo>
                    <a:pt x="454228" y="5689155"/>
                  </a:lnTo>
                  <a:lnTo>
                    <a:pt x="473506" y="5673636"/>
                  </a:lnTo>
                  <a:lnTo>
                    <a:pt x="490537" y="5648630"/>
                  </a:lnTo>
                  <a:lnTo>
                    <a:pt x="493293" y="5642940"/>
                  </a:lnTo>
                  <a:lnTo>
                    <a:pt x="493623" y="5642267"/>
                  </a:lnTo>
                  <a:lnTo>
                    <a:pt x="493801" y="5641695"/>
                  </a:lnTo>
                  <a:lnTo>
                    <a:pt x="495058" y="5637720"/>
                  </a:lnTo>
                  <a:lnTo>
                    <a:pt x="493814" y="5641683"/>
                  </a:lnTo>
                  <a:lnTo>
                    <a:pt x="511784" y="5635244"/>
                  </a:lnTo>
                  <a:lnTo>
                    <a:pt x="555066" y="5619750"/>
                  </a:lnTo>
                  <a:lnTo>
                    <a:pt x="613371" y="5605386"/>
                  </a:lnTo>
                  <a:lnTo>
                    <a:pt x="664527" y="5598071"/>
                  </a:lnTo>
                  <a:lnTo>
                    <a:pt x="707847" y="5596026"/>
                  </a:lnTo>
                  <a:lnTo>
                    <a:pt x="722007" y="5596255"/>
                  </a:lnTo>
                  <a:lnTo>
                    <a:pt x="734923" y="5596890"/>
                  </a:lnTo>
                  <a:lnTo>
                    <a:pt x="746544" y="5597830"/>
                  </a:lnTo>
                  <a:lnTo>
                    <a:pt x="756843" y="5598985"/>
                  </a:lnTo>
                  <a:lnTo>
                    <a:pt x="758380" y="5599188"/>
                  </a:lnTo>
                  <a:lnTo>
                    <a:pt x="759917" y="5599277"/>
                  </a:lnTo>
                  <a:lnTo>
                    <a:pt x="761415" y="5599277"/>
                  </a:lnTo>
                  <a:lnTo>
                    <a:pt x="775195" y="5596483"/>
                  </a:lnTo>
                  <a:lnTo>
                    <a:pt x="775881" y="5596026"/>
                  </a:lnTo>
                  <a:lnTo>
                    <a:pt x="786472" y="5588876"/>
                  </a:lnTo>
                  <a:lnTo>
                    <a:pt x="790702" y="5582615"/>
                  </a:lnTo>
                  <a:lnTo>
                    <a:pt x="794105" y="5577586"/>
                  </a:lnTo>
                  <a:lnTo>
                    <a:pt x="796912" y="5563730"/>
                  </a:lnTo>
                  <a:close/>
                </a:path>
                <a:path w="1351280" h="5706109">
                  <a:moveTo>
                    <a:pt x="854837" y="49047"/>
                  </a:moveTo>
                  <a:lnTo>
                    <a:pt x="841832" y="13296"/>
                  </a:lnTo>
                  <a:lnTo>
                    <a:pt x="826160" y="19011"/>
                  </a:lnTo>
                  <a:lnTo>
                    <a:pt x="839177" y="54749"/>
                  </a:lnTo>
                  <a:lnTo>
                    <a:pt x="854837" y="49047"/>
                  </a:lnTo>
                  <a:close/>
                </a:path>
                <a:path w="1351280" h="5706109">
                  <a:moveTo>
                    <a:pt x="925347" y="0"/>
                  </a:moveTo>
                  <a:lnTo>
                    <a:pt x="908697" y="0"/>
                  </a:lnTo>
                  <a:lnTo>
                    <a:pt x="908697" y="38036"/>
                  </a:lnTo>
                  <a:lnTo>
                    <a:pt x="925347" y="38036"/>
                  </a:lnTo>
                  <a:lnTo>
                    <a:pt x="925347" y="0"/>
                  </a:lnTo>
                  <a:close/>
                </a:path>
                <a:path w="1351280" h="5706109">
                  <a:moveTo>
                    <a:pt x="1007884" y="18999"/>
                  </a:moveTo>
                  <a:lnTo>
                    <a:pt x="992212" y="13309"/>
                  </a:lnTo>
                  <a:lnTo>
                    <a:pt x="979208" y="49047"/>
                  </a:lnTo>
                  <a:lnTo>
                    <a:pt x="994867" y="54749"/>
                  </a:lnTo>
                  <a:lnTo>
                    <a:pt x="1007884" y="18999"/>
                  </a:lnTo>
                  <a:close/>
                </a:path>
                <a:path w="1351280" h="5706109">
                  <a:moveTo>
                    <a:pt x="1057706" y="242633"/>
                  </a:moveTo>
                  <a:lnTo>
                    <a:pt x="1054785" y="213741"/>
                  </a:lnTo>
                  <a:lnTo>
                    <a:pt x="1046162" y="186512"/>
                  </a:lnTo>
                  <a:lnTo>
                    <a:pt x="1045006" y="184467"/>
                  </a:lnTo>
                  <a:lnTo>
                    <a:pt x="1045006" y="289331"/>
                  </a:lnTo>
                  <a:lnTo>
                    <a:pt x="1043673" y="284175"/>
                  </a:lnTo>
                  <a:lnTo>
                    <a:pt x="1043724" y="284340"/>
                  </a:lnTo>
                  <a:lnTo>
                    <a:pt x="1045006" y="289331"/>
                  </a:lnTo>
                  <a:lnTo>
                    <a:pt x="1045006" y="184467"/>
                  </a:lnTo>
                  <a:lnTo>
                    <a:pt x="1041044" y="177444"/>
                  </a:lnTo>
                  <a:lnTo>
                    <a:pt x="1041044" y="242633"/>
                  </a:lnTo>
                  <a:lnTo>
                    <a:pt x="1040371" y="255714"/>
                  </a:lnTo>
                  <a:lnTo>
                    <a:pt x="1038352" y="268490"/>
                  </a:lnTo>
                  <a:lnTo>
                    <a:pt x="1038161" y="269214"/>
                  </a:lnTo>
                  <a:lnTo>
                    <a:pt x="1028941" y="246113"/>
                  </a:lnTo>
                  <a:lnTo>
                    <a:pt x="1009916" y="215633"/>
                  </a:lnTo>
                  <a:lnTo>
                    <a:pt x="985113" y="189903"/>
                  </a:lnTo>
                  <a:lnTo>
                    <a:pt x="963218" y="176326"/>
                  </a:lnTo>
                  <a:lnTo>
                    <a:pt x="954519" y="170929"/>
                  </a:lnTo>
                  <a:lnTo>
                    <a:pt x="941247" y="165925"/>
                  </a:lnTo>
                  <a:lnTo>
                    <a:pt x="927481" y="162394"/>
                  </a:lnTo>
                  <a:lnTo>
                    <a:pt x="913650" y="160337"/>
                  </a:lnTo>
                  <a:lnTo>
                    <a:pt x="899591" y="159651"/>
                  </a:lnTo>
                  <a:lnTo>
                    <a:pt x="885240" y="160350"/>
                  </a:lnTo>
                  <a:lnTo>
                    <a:pt x="843495" y="170383"/>
                  </a:lnTo>
                  <a:lnTo>
                    <a:pt x="805408" y="191731"/>
                  </a:lnTo>
                  <a:lnTo>
                    <a:pt x="809053" y="181749"/>
                  </a:lnTo>
                  <a:lnTo>
                    <a:pt x="834263" y="150444"/>
                  </a:lnTo>
                  <a:lnTo>
                    <a:pt x="868146" y="128663"/>
                  </a:lnTo>
                  <a:lnTo>
                    <a:pt x="908126" y="118910"/>
                  </a:lnTo>
                  <a:lnTo>
                    <a:pt x="914107" y="118618"/>
                  </a:lnTo>
                  <a:lnTo>
                    <a:pt x="917079" y="118618"/>
                  </a:lnTo>
                  <a:lnTo>
                    <a:pt x="962494" y="127152"/>
                  </a:lnTo>
                  <a:lnTo>
                    <a:pt x="1001623" y="151955"/>
                  </a:lnTo>
                  <a:lnTo>
                    <a:pt x="1030884" y="193154"/>
                  </a:lnTo>
                  <a:lnTo>
                    <a:pt x="1041044" y="242633"/>
                  </a:lnTo>
                  <a:lnTo>
                    <a:pt x="1041044" y="177444"/>
                  </a:lnTo>
                  <a:lnTo>
                    <a:pt x="1032129" y="161632"/>
                  </a:lnTo>
                  <a:lnTo>
                    <a:pt x="1013002" y="139763"/>
                  </a:lnTo>
                  <a:lnTo>
                    <a:pt x="991946" y="123494"/>
                  </a:lnTo>
                  <a:lnTo>
                    <a:pt x="982319" y="118618"/>
                  </a:lnTo>
                  <a:lnTo>
                    <a:pt x="968590" y="111645"/>
                  </a:lnTo>
                  <a:lnTo>
                    <a:pt x="943457" y="104406"/>
                  </a:lnTo>
                  <a:lnTo>
                    <a:pt x="917079" y="101955"/>
                  </a:lnTo>
                  <a:lnTo>
                    <a:pt x="913726" y="101955"/>
                  </a:lnTo>
                  <a:lnTo>
                    <a:pt x="861529" y="113372"/>
                  </a:lnTo>
                  <a:lnTo>
                    <a:pt x="823125" y="138049"/>
                  </a:lnTo>
                  <a:lnTo>
                    <a:pt x="794562" y="173532"/>
                  </a:lnTo>
                  <a:lnTo>
                    <a:pt x="778675" y="217017"/>
                  </a:lnTo>
                  <a:lnTo>
                    <a:pt x="773760" y="243776"/>
                  </a:lnTo>
                  <a:lnTo>
                    <a:pt x="792810" y="224370"/>
                  </a:lnTo>
                  <a:lnTo>
                    <a:pt x="797483" y="220027"/>
                  </a:lnTo>
                  <a:lnTo>
                    <a:pt x="834034" y="193090"/>
                  </a:lnTo>
                  <a:lnTo>
                    <a:pt x="874280" y="178752"/>
                  </a:lnTo>
                  <a:lnTo>
                    <a:pt x="899591" y="176326"/>
                  </a:lnTo>
                  <a:lnTo>
                    <a:pt x="912126" y="176949"/>
                  </a:lnTo>
                  <a:lnTo>
                    <a:pt x="974547" y="202768"/>
                  </a:lnTo>
                  <a:lnTo>
                    <a:pt x="1014044" y="253568"/>
                  </a:lnTo>
                  <a:lnTo>
                    <a:pt x="1028839" y="293395"/>
                  </a:lnTo>
                  <a:lnTo>
                    <a:pt x="1035723" y="322084"/>
                  </a:lnTo>
                  <a:lnTo>
                    <a:pt x="1045692" y="299580"/>
                  </a:lnTo>
                  <a:lnTo>
                    <a:pt x="1046988" y="296214"/>
                  </a:lnTo>
                  <a:lnTo>
                    <a:pt x="1050886" y="286016"/>
                  </a:lnTo>
                  <a:lnTo>
                    <a:pt x="1054646" y="271945"/>
                  </a:lnTo>
                  <a:lnTo>
                    <a:pt x="1056944" y="257454"/>
                  </a:lnTo>
                  <a:lnTo>
                    <a:pt x="1057706" y="242633"/>
                  </a:lnTo>
                  <a:close/>
                </a:path>
                <a:path w="1351280" h="5706109">
                  <a:moveTo>
                    <a:pt x="1078928" y="65087"/>
                  </a:moveTo>
                  <a:lnTo>
                    <a:pt x="1066165" y="54368"/>
                  </a:lnTo>
                  <a:lnTo>
                    <a:pt x="1041717" y="83515"/>
                  </a:lnTo>
                  <a:lnTo>
                    <a:pt x="1054481" y="94221"/>
                  </a:lnTo>
                  <a:lnTo>
                    <a:pt x="1078928" y="65087"/>
                  </a:lnTo>
                  <a:close/>
                </a:path>
                <a:path w="1351280" h="5706109">
                  <a:moveTo>
                    <a:pt x="1129931" y="132689"/>
                  </a:moveTo>
                  <a:lnTo>
                    <a:pt x="1121600" y="118249"/>
                  </a:lnTo>
                  <a:lnTo>
                    <a:pt x="1088656" y="137274"/>
                  </a:lnTo>
                  <a:lnTo>
                    <a:pt x="1096987" y="151701"/>
                  </a:lnTo>
                  <a:lnTo>
                    <a:pt x="1129931" y="132689"/>
                  </a:lnTo>
                  <a:close/>
                </a:path>
                <a:path w="1351280" h="5706109">
                  <a:moveTo>
                    <a:pt x="1350657" y="361950"/>
                  </a:moveTo>
                  <a:lnTo>
                    <a:pt x="1333995" y="361950"/>
                  </a:lnTo>
                  <a:lnTo>
                    <a:pt x="1333995" y="391160"/>
                  </a:lnTo>
                  <a:lnTo>
                    <a:pt x="1332915" y="419811"/>
                  </a:lnTo>
                  <a:lnTo>
                    <a:pt x="1323848" y="476135"/>
                  </a:lnTo>
                  <a:lnTo>
                    <a:pt x="1293075" y="549694"/>
                  </a:lnTo>
                  <a:lnTo>
                    <a:pt x="1265821" y="580491"/>
                  </a:lnTo>
                  <a:lnTo>
                    <a:pt x="1207223" y="602996"/>
                  </a:lnTo>
                  <a:lnTo>
                    <a:pt x="1193774" y="601814"/>
                  </a:lnTo>
                  <a:lnTo>
                    <a:pt x="1150924" y="576300"/>
                  </a:lnTo>
                  <a:lnTo>
                    <a:pt x="1137285" y="539280"/>
                  </a:lnTo>
                  <a:lnTo>
                    <a:pt x="1137119" y="534441"/>
                  </a:lnTo>
                  <a:lnTo>
                    <a:pt x="1138301" y="522058"/>
                  </a:lnTo>
                  <a:lnTo>
                    <a:pt x="1161008" y="487083"/>
                  </a:lnTo>
                  <a:lnTo>
                    <a:pt x="1200937" y="480555"/>
                  </a:lnTo>
                  <a:lnTo>
                    <a:pt x="1228458" y="510197"/>
                  </a:lnTo>
                  <a:lnTo>
                    <a:pt x="1234198" y="552157"/>
                  </a:lnTo>
                  <a:lnTo>
                    <a:pt x="1232865" y="564718"/>
                  </a:lnTo>
                  <a:lnTo>
                    <a:pt x="1249362" y="567080"/>
                  </a:lnTo>
                  <a:lnTo>
                    <a:pt x="1250365" y="560006"/>
                  </a:lnTo>
                  <a:lnTo>
                    <a:pt x="1250873" y="552945"/>
                  </a:lnTo>
                  <a:lnTo>
                    <a:pt x="1250873" y="546011"/>
                  </a:lnTo>
                  <a:lnTo>
                    <a:pt x="1244104" y="504520"/>
                  </a:lnTo>
                  <a:lnTo>
                    <a:pt x="1214907" y="468464"/>
                  </a:lnTo>
                  <a:lnTo>
                    <a:pt x="1187970" y="461822"/>
                  </a:lnTo>
                  <a:lnTo>
                    <a:pt x="1175270" y="463169"/>
                  </a:lnTo>
                  <a:lnTo>
                    <a:pt x="1141450" y="481761"/>
                  </a:lnTo>
                  <a:lnTo>
                    <a:pt x="1121943" y="518845"/>
                  </a:lnTo>
                  <a:lnTo>
                    <a:pt x="1120457" y="534441"/>
                  </a:lnTo>
                  <a:lnTo>
                    <a:pt x="1120660" y="540423"/>
                  </a:lnTo>
                  <a:lnTo>
                    <a:pt x="1137704" y="586447"/>
                  </a:lnTo>
                  <a:lnTo>
                    <a:pt x="1175372" y="614019"/>
                  </a:lnTo>
                  <a:lnTo>
                    <a:pt x="1207223" y="619658"/>
                  </a:lnTo>
                  <a:lnTo>
                    <a:pt x="1210081" y="619137"/>
                  </a:lnTo>
                  <a:lnTo>
                    <a:pt x="1205433" y="624344"/>
                  </a:lnTo>
                  <a:lnTo>
                    <a:pt x="1151140" y="661238"/>
                  </a:lnTo>
                  <a:lnTo>
                    <a:pt x="1085392" y="680516"/>
                  </a:lnTo>
                  <a:lnTo>
                    <a:pt x="1049477" y="683069"/>
                  </a:lnTo>
                  <a:lnTo>
                    <a:pt x="1039444" y="682866"/>
                  </a:lnTo>
                  <a:lnTo>
                    <a:pt x="986409" y="674217"/>
                  </a:lnTo>
                  <a:lnTo>
                    <a:pt x="948283" y="650519"/>
                  </a:lnTo>
                  <a:lnTo>
                    <a:pt x="925144" y="614121"/>
                  </a:lnTo>
                  <a:lnTo>
                    <a:pt x="908913" y="617893"/>
                  </a:lnTo>
                  <a:lnTo>
                    <a:pt x="936688" y="662482"/>
                  </a:lnTo>
                  <a:lnTo>
                    <a:pt x="980694" y="689864"/>
                  </a:lnTo>
                  <a:lnTo>
                    <a:pt x="1028014" y="698906"/>
                  </a:lnTo>
                  <a:lnTo>
                    <a:pt x="1049477" y="699731"/>
                  </a:lnTo>
                  <a:lnTo>
                    <a:pt x="1087767" y="697014"/>
                  </a:lnTo>
                  <a:lnTo>
                    <a:pt x="1158087" y="676389"/>
                  </a:lnTo>
                  <a:lnTo>
                    <a:pt x="1198600" y="652640"/>
                  </a:lnTo>
                  <a:lnTo>
                    <a:pt x="1228394" y="623087"/>
                  </a:lnTo>
                  <a:lnTo>
                    <a:pt x="1233678" y="614832"/>
                  </a:lnTo>
                  <a:lnTo>
                    <a:pt x="1242187" y="613270"/>
                  </a:lnTo>
                  <a:lnTo>
                    <a:pt x="1276362" y="593356"/>
                  </a:lnTo>
                  <a:lnTo>
                    <a:pt x="1306995" y="558914"/>
                  </a:lnTo>
                  <a:lnTo>
                    <a:pt x="1331366" y="508965"/>
                  </a:lnTo>
                  <a:lnTo>
                    <a:pt x="1346022" y="450837"/>
                  </a:lnTo>
                  <a:lnTo>
                    <a:pt x="1350657" y="391160"/>
                  </a:lnTo>
                  <a:lnTo>
                    <a:pt x="1350657" y="36195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520967" y="10381429"/>
              <a:ext cx="237228" cy="113881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5551602" y="1837987"/>
              <a:ext cx="494665" cy="589280"/>
            </a:xfrm>
            <a:custGeom>
              <a:avLst/>
              <a:gdLst/>
              <a:ahLst/>
              <a:cxnLst/>
              <a:rect l="l" t="t" r="r" b="b"/>
              <a:pathLst>
                <a:path w="494665" h="589280">
                  <a:moveTo>
                    <a:pt x="173268" y="487680"/>
                  </a:moveTo>
                  <a:lnTo>
                    <a:pt x="133158" y="487680"/>
                  </a:lnTo>
                  <a:lnTo>
                    <a:pt x="147288" y="490220"/>
                  </a:lnTo>
                  <a:lnTo>
                    <a:pt x="159462" y="496570"/>
                  </a:lnTo>
                  <a:lnTo>
                    <a:pt x="175575" y="533400"/>
                  </a:lnTo>
                  <a:lnTo>
                    <a:pt x="178486" y="589280"/>
                  </a:lnTo>
                  <a:lnTo>
                    <a:pt x="195156" y="589280"/>
                  </a:lnTo>
                  <a:lnTo>
                    <a:pt x="193737" y="548640"/>
                  </a:lnTo>
                  <a:lnTo>
                    <a:pt x="182911" y="499110"/>
                  </a:lnTo>
                  <a:lnTo>
                    <a:pt x="173268" y="487680"/>
                  </a:lnTo>
                  <a:close/>
                </a:path>
                <a:path w="494665" h="589280">
                  <a:moveTo>
                    <a:pt x="386865" y="35560"/>
                  </a:moveTo>
                  <a:lnTo>
                    <a:pt x="371014" y="35560"/>
                  </a:lnTo>
                  <a:lnTo>
                    <a:pt x="367182" y="43180"/>
                  </a:lnTo>
                  <a:lnTo>
                    <a:pt x="421570" y="81280"/>
                  </a:lnTo>
                  <a:lnTo>
                    <a:pt x="455399" y="125730"/>
                  </a:lnTo>
                  <a:lnTo>
                    <a:pt x="472875" y="171450"/>
                  </a:lnTo>
                  <a:lnTo>
                    <a:pt x="477880" y="217170"/>
                  </a:lnTo>
                  <a:lnTo>
                    <a:pt x="476912" y="237490"/>
                  </a:lnTo>
                  <a:lnTo>
                    <a:pt x="470456" y="275590"/>
                  </a:lnTo>
                  <a:lnTo>
                    <a:pt x="453238" y="320040"/>
                  </a:lnTo>
                  <a:lnTo>
                    <a:pt x="435693" y="346710"/>
                  </a:lnTo>
                  <a:lnTo>
                    <a:pt x="415547" y="381000"/>
                  </a:lnTo>
                  <a:lnTo>
                    <a:pt x="405072" y="412750"/>
                  </a:lnTo>
                  <a:lnTo>
                    <a:pt x="401094" y="436880"/>
                  </a:lnTo>
                  <a:lnTo>
                    <a:pt x="400438" y="448310"/>
                  </a:lnTo>
                  <a:lnTo>
                    <a:pt x="400448" y="589280"/>
                  </a:lnTo>
                  <a:lnTo>
                    <a:pt x="417107" y="589280"/>
                  </a:lnTo>
                  <a:lnTo>
                    <a:pt x="417107" y="448310"/>
                  </a:lnTo>
                  <a:lnTo>
                    <a:pt x="417673" y="438150"/>
                  </a:lnTo>
                  <a:lnTo>
                    <a:pt x="421323" y="416560"/>
                  </a:lnTo>
                  <a:lnTo>
                    <a:pt x="430817" y="387350"/>
                  </a:lnTo>
                  <a:lnTo>
                    <a:pt x="448918" y="356870"/>
                  </a:lnTo>
                  <a:lnTo>
                    <a:pt x="458866" y="342900"/>
                  </a:lnTo>
                  <a:lnTo>
                    <a:pt x="467803" y="327660"/>
                  </a:lnTo>
                  <a:lnTo>
                    <a:pt x="486615" y="279400"/>
                  </a:lnTo>
                  <a:lnTo>
                    <a:pt x="493507" y="238760"/>
                  </a:lnTo>
                  <a:lnTo>
                    <a:pt x="494550" y="217170"/>
                  </a:lnTo>
                  <a:lnTo>
                    <a:pt x="493277" y="193040"/>
                  </a:lnTo>
                  <a:lnTo>
                    <a:pt x="481519" y="142240"/>
                  </a:lnTo>
                  <a:lnTo>
                    <a:pt x="454005" y="92710"/>
                  </a:lnTo>
                  <a:lnTo>
                    <a:pt x="406912" y="48260"/>
                  </a:lnTo>
                  <a:lnTo>
                    <a:pt x="386865" y="35560"/>
                  </a:lnTo>
                  <a:close/>
                </a:path>
                <a:path w="494665" h="589280">
                  <a:moveTo>
                    <a:pt x="48248" y="419849"/>
                  </a:moveTo>
                  <a:lnTo>
                    <a:pt x="47642" y="422910"/>
                  </a:lnTo>
                  <a:lnTo>
                    <a:pt x="46406" y="430530"/>
                  </a:lnTo>
                  <a:lnTo>
                    <a:pt x="46406" y="439420"/>
                  </a:lnTo>
                  <a:lnTo>
                    <a:pt x="60708" y="480060"/>
                  </a:lnTo>
                  <a:lnTo>
                    <a:pt x="91054" y="491490"/>
                  </a:lnTo>
                  <a:lnTo>
                    <a:pt x="92468" y="491490"/>
                  </a:lnTo>
                  <a:lnTo>
                    <a:pt x="129085" y="487680"/>
                  </a:lnTo>
                  <a:lnTo>
                    <a:pt x="173268" y="487680"/>
                  </a:lnTo>
                  <a:lnTo>
                    <a:pt x="170053" y="483870"/>
                  </a:lnTo>
                  <a:lnTo>
                    <a:pt x="167917" y="482600"/>
                  </a:lnTo>
                  <a:lnTo>
                    <a:pt x="91997" y="482600"/>
                  </a:lnTo>
                  <a:lnTo>
                    <a:pt x="91190" y="473710"/>
                  </a:lnTo>
                  <a:lnTo>
                    <a:pt x="78133" y="473710"/>
                  </a:lnTo>
                  <a:lnTo>
                    <a:pt x="72678" y="469900"/>
                  </a:lnTo>
                  <a:lnTo>
                    <a:pt x="68626" y="463550"/>
                  </a:lnTo>
                  <a:lnTo>
                    <a:pt x="64647" y="458470"/>
                  </a:lnTo>
                  <a:lnTo>
                    <a:pt x="63024" y="448310"/>
                  </a:lnTo>
                  <a:lnTo>
                    <a:pt x="63066" y="433070"/>
                  </a:lnTo>
                  <a:lnTo>
                    <a:pt x="64134" y="425450"/>
                  </a:lnTo>
                  <a:lnTo>
                    <a:pt x="65003" y="420370"/>
                  </a:lnTo>
                  <a:lnTo>
                    <a:pt x="50299" y="420366"/>
                  </a:lnTo>
                  <a:lnTo>
                    <a:pt x="48248" y="419849"/>
                  </a:lnTo>
                  <a:close/>
                </a:path>
                <a:path w="494665" h="589280">
                  <a:moveTo>
                    <a:pt x="133158" y="469900"/>
                  </a:moveTo>
                  <a:lnTo>
                    <a:pt x="129367" y="469900"/>
                  </a:lnTo>
                  <a:lnTo>
                    <a:pt x="91190" y="473710"/>
                  </a:lnTo>
                  <a:lnTo>
                    <a:pt x="91997" y="482600"/>
                  </a:lnTo>
                  <a:lnTo>
                    <a:pt x="91861" y="473710"/>
                  </a:lnTo>
                  <a:lnTo>
                    <a:pt x="152965" y="473710"/>
                  </a:lnTo>
                  <a:lnTo>
                    <a:pt x="133158" y="469900"/>
                  </a:lnTo>
                  <a:close/>
                </a:path>
                <a:path w="494665" h="589280">
                  <a:moveTo>
                    <a:pt x="152965" y="473710"/>
                  </a:moveTo>
                  <a:lnTo>
                    <a:pt x="91861" y="473710"/>
                  </a:lnTo>
                  <a:lnTo>
                    <a:pt x="91997" y="482600"/>
                  </a:lnTo>
                  <a:lnTo>
                    <a:pt x="167917" y="482600"/>
                  </a:lnTo>
                  <a:lnTo>
                    <a:pt x="152965" y="473710"/>
                  </a:lnTo>
                  <a:close/>
                </a:path>
                <a:path w="494665" h="589280">
                  <a:moveTo>
                    <a:pt x="50302" y="420367"/>
                  </a:moveTo>
                  <a:close/>
                </a:path>
                <a:path w="494665" h="589280">
                  <a:moveTo>
                    <a:pt x="65254" y="417830"/>
                  </a:moveTo>
                  <a:lnTo>
                    <a:pt x="51056" y="417830"/>
                  </a:lnTo>
                  <a:lnTo>
                    <a:pt x="50312" y="420370"/>
                  </a:lnTo>
                  <a:lnTo>
                    <a:pt x="65003" y="420370"/>
                  </a:lnTo>
                  <a:lnTo>
                    <a:pt x="65254" y="417830"/>
                  </a:lnTo>
                  <a:close/>
                </a:path>
                <a:path w="494665" h="589280">
                  <a:moveTo>
                    <a:pt x="51056" y="417830"/>
                  </a:moveTo>
                  <a:lnTo>
                    <a:pt x="48647" y="417830"/>
                  </a:lnTo>
                  <a:lnTo>
                    <a:pt x="50302" y="420367"/>
                  </a:lnTo>
                  <a:lnTo>
                    <a:pt x="51056" y="417830"/>
                  </a:lnTo>
                  <a:close/>
                </a:path>
                <a:path w="494665" h="589280">
                  <a:moveTo>
                    <a:pt x="48635" y="417890"/>
                  </a:moveTo>
                  <a:lnTo>
                    <a:pt x="48248" y="419849"/>
                  </a:lnTo>
                  <a:lnTo>
                    <a:pt x="50299" y="420366"/>
                  </a:lnTo>
                  <a:lnTo>
                    <a:pt x="48635" y="417890"/>
                  </a:lnTo>
                  <a:close/>
                </a:path>
                <a:path w="494665" h="589280">
                  <a:moveTo>
                    <a:pt x="35666" y="393218"/>
                  </a:moveTo>
                  <a:lnTo>
                    <a:pt x="35360" y="393700"/>
                  </a:lnTo>
                  <a:lnTo>
                    <a:pt x="33663" y="397510"/>
                  </a:lnTo>
                  <a:lnTo>
                    <a:pt x="33548" y="406400"/>
                  </a:lnTo>
                  <a:lnTo>
                    <a:pt x="35046" y="410210"/>
                  </a:lnTo>
                  <a:lnTo>
                    <a:pt x="38124" y="414020"/>
                  </a:lnTo>
                  <a:lnTo>
                    <a:pt x="41192" y="416560"/>
                  </a:lnTo>
                  <a:lnTo>
                    <a:pt x="45276" y="419100"/>
                  </a:lnTo>
                  <a:lnTo>
                    <a:pt x="48248" y="419849"/>
                  </a:lnTo>
                  <a:lnTo>
                    <a:pt x="48635" y="417890"/>
                  </a:lnTo>
                  <a:lnTo>
                    <a:pt x="65254" y="417830"/>
                  </a:lnTo>
                  <a:lnTo>
                    <a:pt x="65233" y="411480"/>
                  </a:lnTo>
                  <a:lnTo>
                    <a:pt x="60877" y="406400"/>
                  </a:lnTo>
                  <a:lnTo>
                    <a:pt x="51883" y="403860"/>
                  </a:lnTo>
                  <a:lnTo>
                    <a:pt x="50605" y="402590"/>
                  </a:lnTo>
                  <a:lnTo>
                    <a:pt x="50281" y="402590"/>
                  </a:lnTo>
                  <a:lnTo>
                    <a:pt x="51380" y="400050"/>
                  </a:lnTo>
                  <a:lnTo>
                    <a:pt x="52658" y="397510"/>
                  </a:lnTo>
                  <a:lnTo>
                    <a:pt x="53317" y="394970"/>
                  </a:lnTo>
                  <a:lnTo>
                    <a:pt x="37904" y="394970"/>
                  </a:lnTo>
                  <a:lnTo>
                    <a:pt x="35666" y="393218"/>
                  </a:lnTo>
                  <a:close/>
                </a:path>
                <a:path w="494665" h="589280">
                  <a:moveTo>
                    <a:pt x="48647" y="417830"/>
                  </a:moveTo>
                  <a:close/>
                </a:path>
                <a:path w="494665" h="589280">
                  <a:moveTo>
                    <a:pt x="36972" y="391160"/>
                  </a:moveTo>
                  <a:lnTo>
                    <a:pt x="35666" y="393218"/>
                  </a:lnTo>
                  <a:lnTo>
                    <a:pt x="37904" y="394970"/>
                  </a:lnTo>
                  <a:lnTo>
                    <a:pt x="36648" y="392430"/>
                  </a:lnTo>
                  <a:lnTo>
                    <a:pt x="36972" y="391160"/>
                  </a:lnTo>
                  <a:close/>
                </a:path>
                <a:path w="494665" h="589280">
                  <a:moveTo>
                    <a:pt x="36972" y="391160"/>
                  </a:moveTo>
                  <a:lnTo>
                    <a:pt x="36648" y="392430"/>
                  </a:lnTo>
                  <a:lnTo>
                    <a:pt x="37904" y="394970"/>
                  </a:lnTo>
                  <a:lnTo>
                    <a:pt x="39098" y="392430"/>
                  </a:lnTo>
                  <a:lnTo>
                    <a:pt x="36972" y="391160"/>
                  </a:lnTo>
                  <a:close/>
                </a:path>
                <a:path w="494665" h="589280">
                  <a:moveTo>
                    <a:pt x="53312" y="391160"/>
                  </a:moveTo>
                  <a:lnTo>
                    <a:pt x="36972" y="391160"/>
                  </a:lnTo>
                  <a:lnTo>
                    <a:pt x="39119" y="392430"/>
                  </a:lnTo>
                  <a:lnTo>
                    <a:pt x="37904" y="394970"/>
                  </a:lnTo>
                  <a:lnTo>
                    <a:pt x="53317" y="394970"/>
                  </a:lnTo>
                  <a:lnTo>
                    <a:pt x="53312" y="391160"/>
                  </a:lnTo>
                  <a:close/>
                </a:path>
                <a:path w="494665" h="589280">
                  <a:moveTo>
                    <a:pt x="29372" y="369223"/>
                  </a:moveTo>
                  <a:lnTo>
                    <a:pt x="27119" y="372110"/>
                  </a:lnTo>
                  <a:lnTo>
                    <a:pt x="26952" y="382270"/>
                  </a:lnTo>
                  <a:lnTo>
                    <a:pt x="27999" y="384810"/>
                  </a:lnTo>
                  <a:lnTo>
                    <a:pt x="31967" y="391160"/>
                  </a:lnTo>
                  <a:lnTo>
                    <a:pt x="34658" y="392430"/>
                  </a:lnTo>
                  <a:lnTo>
                    <a:pt x="35666" y="393218"/>
                  </a:lnTo>
                  <a:lnTo>
                    <a:pt x="36972" y="391160"/>
                  </a:lnTo>
                  <a:lnTo>
                    <a:pt x="53312" y="391160"/>
                  </a:lnTo>
                  <a:lnTo>
                    <a:pt x="53328" y="387350"/>
                  </a:lnTo>
                  <a:lnTo>
                    <a:pt x="50511" y="382270"/>
                  </a:lnTo>
                  <a:lnTo>
                    <a:pt x="44187" y="378460"/>
                  </a:lnTo>
                  <a:lnTo>
                    <a:pt x="43642" y="378460"/>
                  </a:lnTo>
                  <a:lnTo>
                    <a:pt x="44982" y="377190"/>
                  </a:lnTo>
                  <a:lnTo>
                    <a:pt x="47234" y="374650"/>
                  </a:lnTo>
                  <a:lnTo>
                    <a:pt x="48354" y="370840"/>
                  </a:lnTo>
                  <a:lnTo>
                    <a:pt x="33318" y="370840"/>
                  </a:lnTo>
                  <a:lnTo>
                    <a:pt x="30627" y="369570"/>
                  </a:lnTo>
                  <a:lnTo>
                    <a:pt x="29372" y="369223"/>
                  </a:lnTo>
                  <a:close/>
                </a:path>
                <a:path w="494665" h="589280">
                  <a:moveTo>
                    <a:pt x="32350" y="365776"/>
                  </a:moveTo>
                  <a:lnTo>
                    <a:pt x="30093" y="368300"/>
                  </a:lnTo>
                  <a:lnTo>
                    <a:pt x="29372" y="369223"/>
                  </a:lnTo>
                  <a:lnTo>
                    <a:pt x="30627" y="369570"/>
                  </a:lnTo>
                  <a:lnTo>
                    <a:pt x="33318" y="370840"/>
                  </a:lnTo>
                  <a:lnTo>
                    <a:pt x="31684" y="368300"/>
                  </a:lnTo>
                  <a:lnTo>
                    <a:pt x="32350" y="365776"/>
                  </a:lnTo>
                  <a:close/>
                </a:path>
                <a:path w="494665" h="589280">
                  <a:moveTo>
                    <a:pt x="32360" y="365766"/>
                  </a:moveTo>
                  <a:lnTo>
                    <a:pt x="31684" y="368300"/>
                  </a:lnTo>
                  <a:lnTo>
                    <a:pt x="33318" y="370840"/>
                  </a:lnTo>
                  <a:lnTo>
                    <a:pt x="34375" y="368300"/>
                  </a:lnTo>
                  <a:lnTo>
                    <a:pt x="32360" y="365766"/>
                  </a:lnTo>
                  <a:close/>
                </a:path>
                <a:path w="494665" h="589280">
                  <a:moveTo>
                    <a:pt x="48352" y="365760"/>
                  </a:moveTo>
                  <a:lnTo>
                    <a:pt x="32365" y="365760"/>
                  </a:lnTo>
                  <a:lnTo>
                    <a:pt x="34480" y="368300"/>
                  </a:lnTo>
                  <a:lnTo>
                    <a:pt x="33318" y="370840"/>
                  </a:lnTo>
                  <a:lnTo>
                    <a:pt x="48354" y="370840"/>
                  </a:lnTo>
                  <a:lnTo>
                    <a:pt x="48352" y="365760"/>
                  </a:lnTo>
                  <a:close/>
                </a:path>
                <a:path w="494665" h="589280">
                  <a:moveTo>
                    <a:pt x="34333" y="285795"/>
                  </a:moveTo>
                  <a:lnTo>
                    <a:pt x="2931" y="331470"/>
                  </a:lnTo>
                  <a:lnTo>
                    <a:pt x="2638" y="332740"/>
                  </a:lnTo>
                  <a:lnTo>
                    <a:pt x="2397" y="332740"/>
                  </a:lnTo>
                  <a:lnTo>
                    <a:pt x="94" y="337820"/>
                  </a:lnTo>
                  <a:lnTo>
                    <a:pt x="0" y="347980"/>
                  </a:lnTo>
                  <a:lnTo>
                    <a:pt x="1109" y="354330"/>
                  </a:lnTo>
                  <a:lnTo>
                    <a:pt x="4963" y="358140"/>
                  </a:lnTo>
                  <a:lnTo>
                    <a:pt x="8785" y="363220"/>
                  </a:lnTo>
                  <a:lnTo>
                    <a:pt x="14816" y="367030"/>
                  </a:lnTo>
                  <a:lnTo>
                    <a:pt x="22910" y="368300"/>
                  </a:lnTo>
                  <a:lnTo>
                    <a:pt x="26030" y="368300"/>
                  </a:lnTo>
                  <a:lnTo>
                    <a:pt x="29372" y="369223"/>
                  </a:lnTo>
                  <a:lnTo>
                    <a:pt x="30093" y="368300"/>
                  </a:lnTo>
                  <a:lnTo>
                    <a:pt x="32355" y="365760"/>
                  </a:lnTo>
                  <a:lnTo>
                    <a:pt x="48352" y="365760"/>
                  </a:lnTo>
                  <a:lnTo>
                    <a:pt x="48365" y="361950"/>
                  </a:lnTo>
                  <a:lnTo>
                    <a:pt x="46815" y="359410"/>
                  </a:lnTo>
                  <a:lnTo>
                    <a:pt x="24030" y="359410"/>
                  </a:lnTo>
                  <a:lnTo>
                    <a:pt x="24763" y="351790"/>
                  </a:lnTo>
                  <a:lnTo>
                    <a:pt x="25517" y="351790"/>
                  </a:lnTo>
                  <a:lnTo>
                    <a:pt x="20418" y="350520"/>
                  </a:lnTo>
                  <a:lnTo>
                    <a:pt x="18617" y="349250"/>
                  </a:lnTo>
                  <a:lnTo>
                    <a:pt x="17810" y="347980"/>
                  </a:lnTo>
                  <a:lnTo>
                    <a:pt x="17036" y="346710"/>
                  </a:lnTo>
                  <a:lnTo>
                    <a:pt x="16711" y="345440"/>
                  </a:lnTo>
                  <a:lnTo>
                    <a:pt x="16690" y="344170"/>
                  </a:lnTo>
                  <a:lnTo>
                    <a:pt x="17266" y="340360"/>
                  </a:lnTo>
                  <a:lnTo>
                    <a:pt x="17046" y="340360"/>
                  </a:lnTo>
                  <a:lnTo>
                    <a:pt x="10188" y="335280"/>
                  </a:lnTo>
                  <a:lnTo>
                    <a:pt x="20506" y="335280"/>
                  </a:lnTo>
                  <a:lnTo>
                    <a:pt x="48187" y="294640"/>
                  </a:lnTo>
                  <a:lnTo>
                    <a:pt x="50375" y="290830"/>
                  </a:lnTo>
                  <a:lnTo>
                    <a:pt x="41223" y="290830"/>
                  </a:lnTo>
                  <a:lnTo>
                    <a:pt x="34333" y="285795"/>
                  </a:lnTo>
                  <a:close/>
                </a:path>
                <a:path w="494665" h="589280">
                  <a:moveTo>
                    <a:pt x="25517" y="351790"/>
                  </a:moveTo>
                  <a:lnTo>
                    <a:pt x="24763" y="351790"/>
                  </a:lnTo>
                  <a:lnTo>
                    <a:pt x="24030" y="359410"/>
                  </a:lnTo>
                  <a:lnTo>
                    <a:pt x="25517" y="351790"/>
                  </a:lnTo>
                  <a:close/>
                </a:path>
                <a:path w="494665" h="589280">
                  <a:moveTo>
                    <a:pt x="32627" y="351790"/>
                  </a:moveTo>
                  <a:lnTo>
                    <a:pt x="25517" y="351790"/>
                  </a:lnTo>
                  <a:lnTo>
                    <a:pt x="24030" y="359410"/>
                  </a:lnTo>
                  <a:lnTo>
                    <a:pt x="46815" y="359410"/>
                  </a:lnTo>
                  <a:lnTo>
                    <a:pt x="45265" y="356870"/>
                  </a:lnTo>
                  <a:lnTo>
                    <a:pt x="39883" y="354330"/>
                  </a:lnTo>
                  <a:lnTo>
                    <a:pt x="32627" y="351790"/>
                  </a:lnTo>
                  <a:close/>
                </a:path>
                <a:path w="494665" h="589280">
                  <a:moveTo>
                    <a:pt x="10188" y="335280"/>
                  </a:moveTo>
                  <a:lnTo>
                    <a:pt x="17046" y="340360"/>
                  </a:lnTo>
                  <a:lnTo>
                    <a:pt x="17444" y="339775"/>
                  </a:lnTo>
                  <a:lnTo>
                    <a:pt x="17653" y="339090"/>
                  </a:lnTo>
                  <a:lnTo>
                    <a:pt x="10188" y="335280"/>
                  </a:lnTo>
                  <a:close/>
                </a:path>
                <a:path w="494665" h="589280">
                  <a:moveTo>
                    <a:pt x="17444" y="339775"/>
                  </a:moveTo>
                  <a:lnTo>
                    <a:pt x="17046" y="340360"/>
                  </a:lnTo>
                  <a:lnTo>
                    <a:pt x="17266" y="340360"/>
                  </a:lnTo>
                  <a:lnTo>
                    <a:pt x="17444" y="339775"/>
                  </a:lnTo>
                  <a:close/>
                </a:path>
                <a:path w="494665" h="589280">
                  <a:moveTo>
                    <a:pt x="18776" y="337820"/>
                  </a:moveTo>
                  <a:lnTo>
                    <a:pt x="15831" y="337820"/>
                  </a:lnTo>
                  <a:lnTo>
                    <a:pt x="17758" y="339090"/>
                  </a:lnTo>
                  <a:lnTo>
                    <a:pt x="17444" y="339775"/>
                  </a:lnTo>
                  <a:lnTo>
                    <a:pt x="18776" y="337820"/>
                  </a:lnTo>
                  <a:close/>
                </a:path>
                <a:path w="494665" h="589280">
                  <a:moveTo>
                    <a:pt x="20506" y="335280"/>
                  </a:moveTo>
                  <a:lnTo>
                    <a:pt x="10188" y="335280"/>
                  </a:lnTo>
                  <a:lnTo>
                    <a:pt x="17727" y="339090"/>
                  </a:lnTo>
                  <a:lnTo>
                    <a:pt x="15831" y="337820"/>
                  </a:lnTo>
                  <a:lnTo>
                    <a:pt x="18776" y="337820"/>
                  </a:lnTo>
                  <a:lnTo>
                    <a:pt x="20506" y="335280"/>
                  </a:lnTo>
                  <a:close/>
                </a:path>
                <a:path w="494665" h="589280">
                  <a:moveTo>
                    <a:pt x="15831" y="337820"/>
                  </a:moveTo>
                  <a:lnTo>
                    <a:pt x="17727" y="339090"/>
                  </a:lnTo>
                  <a:lnTo>
                    <a:pt x="15831" y="337820"/>
                  </a:lnTo>
                  <a:close/>
                </a:path>
                <a:path w="494665" h="589280">
                  <a:moveTo>
                    <a:pt x="34365" y="285750"/>
                  </a:moveTo>
                  <a:lnTo>
                    <a:pt x="41223" y="290830"/>
                  </a:lnTo>
                  <a:lnTo>
                    <a:pt x="34365" y="285750"/>
                  </a:lnTo>
                  <a:close/>
                </a:path>
                <a:path w="494665" h="589280">
                  <a:moveTo>
                    <a:pt x="53293" y="285750"/>
                  </a:moveTo>
                  <a:lnTo>
                    <a:pt x="34365" y="285750"/>
                  </a:lnTo>
                  <a:lnTo>
                    <a:pt x="41223" y="290830"/>
                  </a:lnTo>
                  <a:lnTo>
                    <a:pt x="50375" y="290830"/>
                  </a:lnTo>
                  <a:lnTo>
                    <a:pt x="53293" y="285750"/>
                  </a:lnTo>
                  <a:close/>
                </a:path>
                <a:path w="494665" h="589280">
                  <a:moveTo>
                    <a:pt x="248578" y="0"/>
                  </a:moveTo>
                  <a:lnTo>
                    <a:pt x="172912" y="11430"/>
                  </a:lnTo>
                  <a:lnTo>
                    <a:pt x="134148" y="29210"/>
                  </a:lnTo>
                  <a:lnTo>
                    <a:pt x="96531" y="57150"/>
                  </a:lnTo>
                  <a:lnTo>
                    <a:pt x="67244" y="92710"/>
                  </a:lnTo>
                  <a:lnTo>
                    <a:pt x="48825" y="134620"/>
                  </a:lnTo>
                  <a:lnTo>
                    <a:pt x="41992" y="175260"/>
                  </a:lnTo>
                  <a:lnTo>
                    <a:pt x="41433" y="191770"/>
                  </a:lnTo>
                  <a:lnTo>
                    <a:pt x="41535" y="198120"/>
                  </a:lnTo>
                  <a:lnTo>
                    <a:pt x="44427" y="228600"/>
                  </a:lnTo>
                  <a:lnTo>
                    <a:pt x="45569" y="234950"/>
                  </a:lnTo>
                  <a:lnTo>
                    <a:pt x="46145" y="240030"/>
                  </a:lnTo>
                  <a:lnTo>
                    <a:pt x="46145" y="245110"/>
                  </a:lnTo>
                  <a:lnTo>
                    <a:pt x="45640" y="254000"/>
                  </a:lnTo>
                  <a:lnTo>
                    <a:pt x="43808" y="264160"/>
                  </a:lnTo>
                  <a:lnTo>
                    <a:pt x="40177" y="275590"/>
                  </a:lnTo>
                  <a:lnTo>
                    <a:pt x="34271" y="285750"/>
                  </a:lnTo>
                  <a:lnTo>
                    <a:pt x="53293" y="285750"/>
                  </a:lnTo>
                  <a:lnTo>
                    <a:pt x="55481" y="281940"/>
                  </a:lnTo>
                  <a:lnTo>
                    <a:pt x="59952" y="267970"/>
                  </a:lnTo>
                  <a:lnTo>
                    <a:pt x="62194" y="256540"/>
                  </a:lnTo>
                  <a:lnTo>
                    <a:pt x="62804" y="245110"/>
                  </a:lnTo>
                  <a:lnTo>
                    <a:pt x="62804" y="238760"/>
                  </a:lnTo>
                  <a:lnTo>
                    <a:pt x="62113" y="233680"/>
                  </a:lnTo>
                  <a:lnTo>
                    <a:pt x="60165" y="222250"/>
                  </a:lnTo>
                  <a:lnTo>
                    <a:pt x="58998" y="212090"/>
                  </a:lnTo>
                  <a:lnTo>
                    <a:pt x="58486" y="204470"/>
                  </a:lnTo>
                  <a:lnTo>
                    <a:pt x="58188" y="198120"/>
                  </a:lnTo>
                  <a:lnTo>
                    <a:pt x="58092" y="191770"/>
                  </a:lnTo>
                  <a:lnTo>
                    <a:pt x="58611" y="176530"/>
                  </a:lnTo>
                  <a:lnTo>
                    <a:pt x="64909" y="138430"/>
                  </a:lnTo>
                  <a:lnTo>
                    <a:pt x="81366" y="101600"/>
                  </a:lnTo>
                  <a:lnTo>
                    <a:pt x="107797" y="69850"/>
                  </a:lnTo>
                  <a:lnTo>
                    <a:pt x="142622" y="44450"/>
                  </a:lnTo>
                  <a:lnTo>
                    <a:pt x="178368" y="27940"/>
                  </a:lnTo>
                  <a:lnTo>
                    <a:pt x="248578" y="16510"/>
                  </a:lnTo>
                  <a:lnTo>
                    <a:pt x="344652" y="16510"/>
                  </a:lnTo>
                  <a:lnTo>
                    <a:pt x="337945" y="13970"/>
                  </a:lnTo>
                  <a:lnTo>
                    <a:pt x="298009" y="3810"/>
                  </a:lnTo>
                  <a:lnTo>
                    <a:pt x="248578" y="0"/>
                  </a:lnTo>
                  <a:close/>
                </a:path>
                <a:path w="494665" h="589280">
                  <a:moveTo>
                    <a:pt x="367102" y="43152"/>
                  </a:moveTo>
                  <a:close/>
                </a:path>
                <a:path w="494665" h="589280">
                  <a:moveTo>
                    <a:pt x="371014" y="35560"/>
                  </a:moveTo>
                  <a:lnTo>
                    <a:pt x="367102" y="43152"/>
                  </a:lnTo>
                  <a:lnTo>
                    <a:pt x="371014" y="35560"/>
                  </a:lnTo>
                  <a:close/>
                </a:path>
                <a:path w="494665" h="589280">
                  <a:moveTo>
                    <a:pt x="344652" y="16510"/>
                  </a:moveTo>
                  <a:lnTo>
                    <a:pt x="248578" y="16510"/>
                  </a:lnTo>
                  <a:lnTo>
                    <a:pt x="272678" y="17780"/>
                  </a:lnTo>
                  <a:lnTo>
                    <a:pt x="295087" y="20320"/>
                  </a:lnTo>
                  <a:lnTo>
                    <a:pt x="332911" y="29210"/>
                  </a:lnTo>
                  <a:lnTo>
                    <a:pt x="358219" y="39370"/>
                  </a:lnTo>
                  <a:lnTo>
                    <a:pt x="361182" y="40640"/>
                  </a:lnTo>
                  <a:lnTo>
                    <a:pt x="363465" y="41910"/>
                  </a:lnTo>
                  <a:lnTo>
                    <a:pt x="367102" y="43152"/>
                  </a:lnTo>
                  <a:lnTo>
                    <a:pt x="371014" y="35560"/>
                  </a:lnTo>
                  <a:lnTo>
                    <a:pt x="386865" y="35560"/>
                  </a:lnTo>
                  <a:lnTo>
                    <a:pt x="374836" y="27940"/>
                  </a:lnTo>
                  <a:lnTo>
                    <a:pt x="344652" y="1651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725438" y="1925019"/>
              <a:ext cx="192877" cy="192876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5647102" y="2027434"/>
              <a:ext cx="255904" cy="185420"/>
            </a:xfrm>
            <a:custGeom>
              <a:avLst/>
              <a:gdLst/>
              <a:ahLst/>
              <a:cxnLst/>
              <a:rect l="l" t="t" r="r" b="b"/>
              <a:pathLst>
                <a:path w="255905" h="185419">
                  <a:moveTo>
                    <a:pt x="732" y="0"/>
                  </a:moveTo>
                  <a:lnTo>
                    <a:pt x="240" y="5151"/>
                  </a:lnTo>
                  <a:lnTo>
                    <a:pt x="0" y="10334"/>
                  </a:lnTo>
                  <a:lnTo>
                    <a:pt x="0" y="15507"/>
                  </a:lnTo>
                  <a:lnTo>
                    <a:pt x="11830" y="76271"/>
                  </a:lnTo>
                  <a:lnTo>
                    <a:pt x="47307" y="129692"/>
                  </a:lnTo>
                  <a:lnTo>
                    <a:pt x="111908" y="169751"/>
                  </a:lnTo>
                  <a:lnTo>
                    <a:pt x="151509" y="180919"/>
                  </a:lnTo>
                  <a:lnTo>
                    <a:pt x="192915" y="184915"/>
                  </a:lnTo>
                  <a:lnTo>
                    <a:pt x="209112" y="184264"/>
                  </a:lnTo>
                  <a:lnTo>
                    <a:pt x="225095" y="182253"/>
                  </a:lnTo>
                  <a:lnTo>
                    <a:pt x="240720" y="178802"/>
                  </a:lnTo>
                  <a:lnTo>
                    <a:pt x="255845" y="173827"/>
                  </a:lnTo>
                  <a:lnTo>
                    <a:pt x="249803" y="158298"/>
                  </a:lnTo>
                  <a:lnTo>
                    <a:pt x="236340" y="162725"/>
                  </a:lnTo>
                  <a:lnTo>
                    <a:pt x="222274" y="165828"/>
                  </a:lnTo>
                  <a:lnTo>
                    <a:pt x="207751" y="167653"/>
                  </a:lnTo>
                  <a:lnTo>
                    <a:pt x="192915" y="168246"/>
                  </a:lnTo>
                  <a:lnTo>
                    <a:pt x="154619" y="164566"/>
                  </a:lnTo>
                  <a:lnTo>
                    <a:pt x="117845" y="154144"/>
                  </a:lnTo>
                  <a:lnTo>
                    <a:pt x="59087" y="117912"/>
                  </a:lnTo>
                  <a:lnTo>
                    <a:pt x="27267" y="70004"/>
                  </a:lnTo>
                  <a:lnTo>
                    <a:pt x="16659" y="15507"/>
                  </a:lnTo>
                  <a:lnTo>
                    <a:pt x="16659" y="10858"/>
                  </a:lnTo>
                  <a:lnTo>
                    <a:pt x="16879" y="6209"/>
                  </a:lnTo>
                  <a:lnTo>
                    <a:pt x="17318" y="158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FFF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16324315" y="675639"/>
            <a:ext cx="3679825" cy="1321436"/>
            <a:chOff x="16387807" y="44523"/>
            <a:chExt cx="3679825" cy="1321435"/>
          </a:xfrm>
        </p:grpSpPr>
        <p:sp>
          <p:nvSpPr>
            <p:cNvPr id="110" name="object 110"/>
            <p:cNvSpPr/>
            <p:nvPr/>
          </p:nvSpPr>
          <p:spPr>
            <a:xfrm>
              <a:off x="16391974" y="430557"/>
              <a:ext cx="2068195" cy="931544"/>
            </a:xfrm>
            <a:custGeom>
              <a:avLst/>
              <a:gdLst/>
              <a:ahLst/>
              <a:cxnLst/>
              <a:rect l="l" t="t" r="r" b="b"/>
              <a:pathLst>
                <a:path w="2068194" h="931544">
                  <a:moveTo>
                    <a:pt x="2068083" y="0"/>
                  </a:moveTo>
                  <a:lnTo>
                    <a:pt x="56239" y="125"/>
                  </a:lnTo>
                  <a:lnTo>
                    <a:pt x="56239" y="712"/>
                  </a:lnTo>
                  <a:lnTo>
                    <a:pt x="33925" y="5165"/>
                  </a:lnTo>
                  <a:lnTo>
                    <a:pt x="16096" y="17362"/>
                  </a:lnTo>
                  <a:lnTo>
                    <a:pt x="4278" y="35552"/>
                  </a:lnTo>
                  <a:lnTo>
                    <a:pt x="0" y="57987"/>
                  </a:lnTo>
                  <a:lnTo>
                    <a:pt x="0" y="870182"/>
                  </a:lnTo>
                  <a:lnTo>
                    <a:pt x="16526" y="914820"/>
                  </a:lnTo>
                  <a:lnTo>
                    <a:pt x="58961" y="930558"/>
                  </a:lnTo>
                  <a:lnTo>
                    <a:pt x="2068083" y="931186"/>
                  </a:lnTo>
                  <a:lnTo>
                    <a:pt x="2068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6387807" y="426391"/>
              <a:ext cx="2076450" cy="939800"/>
            </a:xfrm>
            <a:custGeom>
              <a:avLst/>
              <a:gdLst/>
              <a:ahLst/>
              <a:cxnLst/>
              <a:rect l="l" t="t" r="r" b="b"/>
              <a:pathLst>
                <a:path w="2076450" h="939800">
                  <a:moveTo>
                    <a:pt x="60406" y="712"/>
                  </a:moveTo>
                  <a:lnTo>
                    <a:pt x="17276" y="18627"/>
                  </a:lnTo>
                  <a:lnTo>
                    <a:pt x="0" y="62155"/>
                  </a:lnTo>
                  <a:lnTo>
                    <a:pt x="0" y="874350"/>
                  </a:lnTo>
                  <a:lnTo>
                    <a:pt x="10210" y="912638"/>
                  </a:lnTo>
                  <a:lnTo>
                    <a:pt x="49980" y="937819"/>
                  </a:lnTo>
                  <a:lnTo>
                    <a:pt x="2076418" y="939521"/>
                  </a:lnTo>
                  <a:lnTo>
                    <a:pt x="2076418" y="931186"/>
                  </a:lnTo>
                  <a:lnTo>
                    <a:pt x="63128" y="930558"/>
                  </a:lnTo>
                  <a:lnTo>
                    <a:pt x="51369" y="929602"/>
                  </a:lnTo>
                  <a:lnTo>
                    <a:pt x="17221" y="908130"/>
                  </a:lnTo>
                  <a:lnTo>
                    <a:pt x="8334" y="874350"/>
                  </a:lnTo>
                  <a:lnTo>
                    <a:pt x="8334" y="62155"/>
                  </a:lnTo>
                  <a:lnTo>
                    <a:pt x="12317" y="41279"/>
                  </a:lnTo>
                  <a:lnTo>
                    <a:pt x="23238" y="24433"/>
                  </a:lnTo>
                  <a:lnTo>
                    <a:pt x="39726" y="13172"/>
                  </a:lnTo>
                  <a:lnTo>
                    <a:pt x="60406" y="9046"/>
                  </a:lnTo>
                  <a:lnTo>
                    <a:pt x="60406" y="712"/>
                  </a:lnTo>
                  <a:close/>
                </a:path>
                <a:path w="2076450" h="939800">
                  <a:moveTo>
                    <a:pt x="2076418" y="8324"/>
                  </a:moveTo>
                  <a:lnTo>
                    <a:pt x="2068083" y="8324"/>
                  </a:lnTo>
                  <a:lnTo>
                    <a:pt x="2068083" y="931186"/>
                  </a:lnTo>
                  <a:lnTo>
                    <a:pt x="2076418" y="931186"/>
                  </a:lnTo>
                  <a:lnTo>
                    <a:pt x="2076418" y="8324"/>
                  </a:lnTo>
                  <a:close/>
                </a:path>
                <a:path w="2076450" h="939800">
                  <a:moveTo>
                    <a:pt x="2076418" y="0"/>
                  </a:moveTo>
                  <a:lnTo>
                    <a:pt x="60406" y="125"/>
                  </a:lnTo>
                  <a:lnTo>
                    <a:pt x="60406" y="8460"/>
                  </a:lnTo>
                  <a:lnTo>
                    <a:pt x="2076418" y="8324"/>
                  </a:lnTo>
                  <a:lnTo>
                    <a:pt x="2076418" y="0"/>
                  </a:lnTo>
                  <a:close/>
                </a:path>
              </a:pathLst>
            </a:custGeom>
            <a:solidFill>
              <a:srgbClr val="1F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418126" y="434006"/>
              <a:ext cx="1039494" cy="925194"/>
            </a:xfrm>
            <a:custGeom>
              <a:avLst/>
              <a:gdLst/>
              <a:ahLst/>
              <a:cxnLst/>
              <a:rect l="l" t="t" r="r" b="b"/>
              <a:pathLst>
                <a:path w="1039494" h="925194">
                  <a:moveTo>
                    <a:pt x="54281" y="0"/>
                  </a:moveTo>
                  <a:lnTo>
                    <a:pt x="0" y="0"/>
                  </a:lnTo>
                  <a:lnTo>
                    <a:pt x="51380" y="775075"/>
                  </a:lnTo>
                  <a:lnTo>
                    <a:pt x="1038952" y="924673"/>
                  </a:lnTo>
                  <a:lnTo>
                    <a:pt x="1038952" y="770290"/>
                  </a:lnTo>
                  <a:lnTo>
                    <a:pt x="54354" y="771746"/>
                  </a:lnTo>
                  <a:lnTo>
                    <a:pt x="54281" y="0"/>
                  </a:lnTo>
                  <a:close/>
                </a:path>
              </a:pathLst>
            </a:custGeom>
            <a:solidFill>
              <a:srgbClr val="808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7468237" y="44523"/>
              <a:ext cx="2599355" cy="1165399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551239" y="594659"/>
              <a:ext cx="764955" cy="617217"/>
            </a:xfrm>
            <a:prstGeom prst="rect">
              <a:avLst/>
            </a:prstGeom>
          </p:spPr>
        </p:pic>
      </p:grpSp>
      <p:sp>
        <p:nvSpPr>
          <p:cNvPr id="140" name="object 140"/>
          <p:cNvSpPr txBox="1"/>
          <p:nvPr/>
        </p:nvSpPr>
        <p:spPr>
          <a:xfrm>
            <a:off x="1012127" y="5576560"/>
            <a:ext cx="10448925" cy="183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b="1" spc="-30" dirty="0">
                <a:solidFill>
                  <a:srgbClr val="1E1E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</a:t>
            </a:r>
            <a:r>
              <a:rPr sz="5900" b="1" spc="-335" dirty="0">
                <a:solidFill>
                  <a:srgbClr val="1E1E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b="1" spc="-50" dirty="0">
                <a:solidFill>
                  <a:srgbClr val="1E1E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5900" spc="-1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sz="5900" spc="-2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5900" spc="-2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5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ethics</a:t>
            </a:r>
            <a:r>
              <a:rPr sz="5900" spc="-2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5900" spc="-2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doing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7808A350-320E-EAB4-5430-D4B24B50050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-21227" y="9822345"/>
            <a:ext cx="12587877" cy="131873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3155A51C-A1F3-3C29-7F5C-94856260315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7404" y="625475"/>
            <a:ext cx="13241845" cy="17471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277" y="755077"/>
            <a:ext cx="7501255" cy="13576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700" b="1" spc="-3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sz="8700" b="1" spc="-53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b="1" spc="-6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Activity!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5950" y="3049926"/>
            <a:ext cx="15029815" cy="2161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800"/>
              </a:lnSpc>
              <a:spcBef>
                <a:spcPts val="90"/>
              </a:spcBef>
            </a:pP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sz="5900" spc="-26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Zine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draw,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sz="5900" spc="-26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5900" spc="-25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collage </a:t>
            </a:r>
            <a:r>
              <a:rPr sz="59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z="5900" spc="-29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sz="5900" spc="-2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z="5900" spc="-2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7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r>
              <a:rPr sz="5900" spc="-2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z="5900" spc="-2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ethical</a:t>
            </a:r>
            <a:r>
              <a:rPr sz="5900" spc="-2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5900" spc="-28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9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unethical</a:t>
            </a:r>
            <a:endParaRPr sz="5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57052" y="6360293"/>
            <a:ext cx="4833620" cy="3517900"/>
          </a:xfrm>
          <a:custGeom>
            <a:avLst/>
            <a:gdLst/>
            <a:ahLst/>
            <a:cxnLst/>
            <a:rect l="l" t="t" r="r" b="b"/>
            <a:pathLst>
              <a:path w="4833619" h="3517900">
                <a:moveTo>
                  <a:pt x="1451264" y="1155700"/>
                </a:moveTo>
                <a:lnTo>
                  <a:pt x="114823" y="1155700"/>
                </a:lnTo>
                <a:lnTo>
                  <a:pt x="70126" y="1168400"/>
                </a:lnTo>
                <a:lnTo>
                  <a:pt x="33628" y="1193800"/>
                </a:lnTo>
                <a:lnTo>
                  <a:pt x="9022" y="1219200"/>
                </a:lnTo>
                <a:lnTo>
                  <a:pt x="0" y="1270000"/>
                </a:lnTo>
                <a:lnTo>
                  <a:pt x="0" y="3403600"/>
                </a:lnTo>
                <a:lnTo>
                  <a:pt x="9022" y="3454400"/>
                </a:lnTo>
                <a:lnTo>
                  <a:pt x="33628" y="3492500"/>
                </a:lnTo>
                <a:lnTo>
                  <a:pt x="70126" y="3517900"/>
                </a:lnTo>
                <a:lnTo>
                  <a:pt x="1495962" y="3517900"/>
                </a:lnTo>
                <a:lnTo>
                  <a:pt x="1532459" y="3492500"/>
                </a:lnTo>
                <a:lnTo>
                  <a:pt x="1557065" y="3454400"/>
                </a:lnTo>
                <a:lnTo>
                  <a:pt x="1566088" y="3403600"/>
                </a:lnTo>
                <a:lnTo>
                  <a:pt x="1566088" y="3098800"/>
                </a:lnTo>
                <a:lnTo>
                  <a:pt x="2363076" y="3098800"/>
                </a:lnTo>
                <a:lnTo>
                  <a:pt x="2325881" y="3073400"/>
                </a:lnTo>
                <a:lnTo>
                  <a:pt x="2141686" y="2971800"/>
                </a:lnTo>
                <a:lnTo>
                  <a:pt x="2047336" y="2921000"/>
                </a:lnTo>
                <a:lnTo>
                  <a:pt x="844389" y="2921000"/>
                </a:lnTo>
                <a:lnTo>
                  <a:pt x="812025" y="2895600"/>
                </a:lnTo>
                <a:lnTo>
                  <a:pt x="790187" y="2857500"/>
                </a:lnTo>
                <a:lnTo>
                  <a:pt x="782175" y="2819400"/>
                </a:lnTo>
                <a:lnTo>
                  <a:pt x="790187" y="2781300"/>
                </a:lnTo>
                <a:lnTo>
                  <a:pt x="812025" y="2755900"/>
                </a:lnTo>
                <a:lnTo>
                  <a:pt x="844389" y="2730500"/>
                </a:lnTo>
                <a:lnTo>
                  <a:pt x="883983" y="2717800"/>
                </a:lnTo>
                <a:lnTo>
                  <a:pt x="1566088" y="2717800"/>
                </a:lnTo>
                <a:lnTo>
                  <a:pt x="1566088" y="1536700"/>
                </a:lnTo>
                <a:lnTo>
                  <a:pt x="1599847" y="1524000"/>
                </a:lnTo>
                <a:lnTo>
                  <a:pt x="1637209" y="1524000"/>
                </a:lnTo>
                <a:lnTo>
                  <a:pt x="1677739" y="1511300"/>
                </a:lnTo>
                <a:lnTo>
                  <a:pt x="1721002" y="1498600"/>
                </a:lnTo>
                <a:lnTo>
                  <a:pt x="1766564" y="1485900"/>
                </a:lnTo>
                <a:lnTo>
                  <a:pt x="1862849" y="1460500"/>
                </a:lnTo>
                <a:lnTo>
                  <a:pt x="1912701" y="1435100"/>
                </a:lnTo>
                <a:lnTo>
                  <a:pt x="1963115" y="1422400"/>
                </a:lnTo>
                <a:lnTo>
                  <a:pt x="2013655" y="1397000"/>
                </a:lnTo>
                <a:lnTo>
                  <a:pt x="2063888" y="1384300"/>
                </a:lnTo>
                <a:lnTo>
                  <a:pt x="2113378" y="1358900"/>
                </a:lnTo>
                <a:lnTo>
                  <a:pt x="2161692" y="1333500"/>
                </a:lnTo>
                <a:lnTo>
                  <a:pt x="2208394" y="1308100"/>
                </a:lnTo>
                <a:lnTo>
                  <a:pt x="2223279" y="1295400"/>
                </a:lnTo>
                <a:lnTo>
                  <a:pt x="1566088" y="1295400"/>
                </a:lnTo>
                <a:lnTo>
                  <a:pt x="1566088" y="1270000"/>
                </a:lnTo>
                <a:lnTo>
                  <a:pt x="1557065" y="1219200"/>
                </a:lnTo>
                <a:lnTo>
                  <a:pt x="1532459" y="1193800"/>
                </a:lnTo>
                <a:lnTo>
                  <a:pt x="1495962" y="1168400"/>
                </a:lnTo>
                <a:lnTo>
                  <a:pt x="1451264" y="1155700"/>
                </a:lnTo>
                <a:close/>
              </a:path>
              <a:path w="4833619" h="3517900">
                <a:moveTo>
                  <a:pt x="2363076" y="3098800"/>
                </a:moveTo>
                <a:lnTo>
                  <a:pt x="1771438" y="3098800"/>
                </a:lnTo>
                <a:lnTo>
                  <a:pt x="1842812" y="3111500"/>
                </a:lnTo>
                <a:lnTo>
                  <a:pt x="1883460" y="3111500"/>
                </a:lnTo>
                <a:lnTo>
                  <a:pt x="1969354" y="3136900"/>
                </a:lnTo>
                <a:lnTo>
                  <a:pt x="2014108" y="3162300"/>
                </a:lnTo>
                <a:lnTo>
                  <a:pt x="2059741" y="3187700"/>
                </a:lnTo>
                <a:lnTo>
                  <a:pt x="2199445" y="3263900"/>
                </a:lnTo>
                <a:lnTo>
                  <a:pt x="2288692" y="3327400"/>
                </a:lnTo>
                <a:lnTo>
                  <a:pt x="2505527" y="3454400"/>
                </a:lnTo>
                <a:lnTo>
                  <a:pt x="2549791" y="3467100"/>
                </a:lnTo>
                <a:lnTo>
                  <a:pt x="2594386" y="3492500"/>
                </a:lnTo>
                <a:lnTo>
                  <a:pt x="2684620" y="3517900"/>
                </a:lnTo>
                <a:lnTo>
                  <a:pt x="4185311" y="3517900"/>
                </a:lnTo>
                <a:lnTo>
                  <a:pt x="4230667" y="3505200"/>
                </a:lnTo>
                <a:lnTo>
                  <a:pt x="4273940" y="3492500"/>
                </a:lnTo>
                <a:lnTo>
                  <a:pt x="4314777" y="3479800"/>
                </a:lnTo>
                <a:lnTo>
                  <a:pt x="4352823" y="3454400"/>
                </a:lnTo>
                <a:lnTo>
                  <a:pt x="4387721" y="3429000"/>
                </a:lnTo>
                <a:lnTo>
                  <a:pt x="4419119" y="3390900"/>
                </a:lnTo>
                <a:lnTo>
                  <a:pt x="4446659" y="3365500"/>
                </a:lnTo>
                <a:lnTo>
                  <a:pt x="4469989" y="3327400"/>
                </a:lnTo>
                <a:lnTo>
                  <a:pt x="4484061" y="3289300"/>
                </a:lnTo>
                <a:lnTo>
                  <a:pt x="2738959" y="3289300"/>
                </a:lnTo>
                <a:lnTo>
                  <a:pt x="2696687" y="3276600"/>
                </a:lnTo>
                <a:lnTo>
                  <a:pt x="2607581" y="3251200"/>
                </a:lnTo>
                <a:lnTo>
                  <a:pt x="2514236" y="3200400"/>
                </a:lnTo>
                <a:lnTo>
                  <a:pt x="2466667" y="3162300"/>
                </a:lnTo>
                <a:lnTo>
                  <a:pt x="2418870" y="3136900"/>
                </a:lnTo>
                <a:lnTo>
                  <a:pt x="2363076" y="3098800"/>
                </a:lnTo>
                <a:close/>
              </a:path>
              <a:path w="4833619" h="3517900">
                <a:moveTo>
                  <a:pt x="3208812" y="228600"/>
                </a:moveTo>
                <a:lnTo>
                  <a:pt x="2836170" y="228600"/>
                </a:lnTo>
                <a:lnTo>
                  <a:pt x="2887693" y="241300"/>
                </a:lnTo>
                <a:lnTo>
                  <a:pt x="2943784" y="279400"/>
                </a:lnTo>
                <a:lnTo>
                  <a:pt x="2998125" y="330200"/>
                </a:lnTo>
                <a:lnTo>
                  <a:pt x="3019825" y="368300"/>
                </a:lnTo>
                <a:lnTo>
                  <a:pt x="3034350" y="406400"/>
                </a:lnTo>
                <a:lnTo>
                  <a:pt x="3039053" y="457200"/>
                </a:lnTo>
                <a:lnTo>
                  <a:pt x="3031289" y="508000"/>
                </a:lnTo>
                <a:lnTo>
                  <a:pt x="3020021" y="558800"/>
                </a:lnTo>
                <a:lnTo>
                  <a:pt x="3008741" y="596900"/>
                </a:lnTo>
                <a:lnTo>
                  <a:pt x="2997487" y="647700"/>
                </a:lnTo>
                <a:lnTo>
                  <a:pt x="2986299" y="698500"/>
                </a:lnTo>
                <a:lnTo>
                  <a:pt x="2975217" y="749300"/>
                </a:lnTo>
                <a:lnTo>
                  <a:pt x="2964278" y="787400"/>
                </a:lnTo>
                <a:lnTo>
                  <a:pt x="2953522" y="838200"/>
                </a:lnTo>
                <a:lnTo>
                  <a:pt x="2920069" y="990600"/>
                </a:lnTo>
                <a:lnTo>
                  <a:pt x="2907727" y="1041400"/>
                </a:lnTo>
                <a:lnTo>
                  <a:pt x="2895795" y="1092200"/>
                </a:lnTo>
                <a:lnTo>
                  <a:pt x="2884375" y="1143000"/>
                </a:lnTo>
                <a:lnTo>
                  <a:pt x="2873570" y="1181100"/>
                </a:lnTo>
                <a:lnTo>
                  <a:pt x="2863483" y="1231900"/>
                </a:lnTo>
                <a:lnTo>
                  <a:pt x="2854216" y="1257300"/>
                </a:lnTo>
                <a:lnTo>
                  <a:pt x="2850411" y="1282700"/>
                </a:lnTo>
                <a:lnTo>
                  <a:pt x="2852604" y="1308100"/>
                </a:lnTo>
                <a:lnTo>
                  <a:pt x="2860592" y="1333500"/>
                </a:lnTo>
                <a:lnTo>
                  <a:pt x="2874174" y="1358900"/>
                </a:lnTo>
                <a:lnTo>
                  <a:pt x="2892549" y="1384300"/>
                </a:lnTo>
                <a:lnTo>
                  <a:pt x="2914463" y="1397000"/>
                </a:lnTo>
                <a:lnTo>
                  <a:pt x="2938989" y="1397000"/>
                </a:lnTo>
                <a:lnTo>
                  <a:pt x="2965197" y="1409700"/>
                </a:lnTo>
                <a:lnTo>
                  <a:pt x="4249592" y="1409700"/>
                </a:lnTo>
                <a:lnTo>
                  <a:pt x="4289718" y="1435100"/>
                </a:lnTo>
                <a:lnTo>
                  <a:pt x="4321383" y="1460500"/>
                </a:lnTo>
                <a:lnTo>
                  <a:pt x="4342161" y="1511300"/>
                </a:lnTo>
                <a:lnTo>
                  <a:pt x="4349626" y="1549400"/>
                </a:lnTo>
                <a:lnTo>
                  <a:pt x="4349626" y="1562100"/>
                </a:lnTo>
                <a:lnTo>
                  <a:pt x="4342161" y="1600200"/>
                </a:lnTo>
                <a:lnTo>
                  <a:pt x="4321383" y="1651000"/>
                </a:lnTo>
                <a:lnTo>
                  <a:pt x="4289718" y="1676400"/>
                </a:lnTo>
                <a:lnTo>
                  <a:pt x="4249592" y="1701800"/>
                </a:lnTo>
                <a:lnTo>
                  <a:pt x="4203432" y="1701800"/>
                </a:lnTo>
                <a:lnTo>
                  <a:pt x="4158733" y="1714500"/>
                </a:lnTo>
                <a:lnTo>
                  <a:pt x="4122231" y="1739900"/>
                </a:lnTo>
                <a:lnTo>
                  <a:pt x="4097622" y="1778000"/>
                </a:lnTo>
                <a:lnTo>
                  <a:pt x="4088598" y="1816100"/>
                </a:lnTo>
                <a:lnTo>
                  <a:pt x="4097622" y="1866900"/>
                </a:lnTo>
                <a:lnTo>
                  <a:pt x="4122231" y="1905000"/>
                </a:lnTo>
                <a:lnTo>
                  <a:pt x="4158733" y="1930400"/>
                </a:lnTo>
                <a:lnTo>
                  <a:pt x="4457612" y="1930400"/>
                </a:lnTo>
                <a:lnTo>
                  <a:pt x="4503773" y="1943100"/>
                </a:lnTo>
                <a:lnTo>
                  <a:pt x="4543899" y="1968500"/>
                </a:lnTo>
                <a:lnTo>
                  <a:pt x="4575564" y="1993900"/>
                </a:lnTo>
                <a:lnTo>
                  <a:pt x="4596342" y="2032000"/>
                </a:lnTo>
                <a:lnTo>
                  <a:pt x="4603807" y="2082800"/>
                </a:lnTo>
                <a:lnTo>
                  <a:pt x="4596342" y="2133600"/>
                </a:lnTo>
                <a:lnTo>
                  <a:pt x="4575564" y="2171700"/>
                </a:lnTo>
                <a:lnTo>
                  <a:pt x="4543899" y="2209800"/>
                </a:lnTo>
                <a:lnTo>
                  <a:pt x="4503773" y="2222500"/>
                </a:lnTo>
                <a:lnTo>
                  <a:pt x="4457612" y="2235200"/>
                </a:lnTo>
                <a:lnTo>
                  <a:pt x="4297670" y="2235200"/>
                </a:lnTo>
                <a:lnTo>
                  <a:pt x="4252966" y="2247900"/>
                </a:lnTo>
                <a:lnTo>
                  <a:pt x="4216465" y="2273300"/>
                </a:lnTo>
                <a:lnTo>
                  <a:pt x="4191858" y="2298700"/>
                </a:lnTo>
                <a:lnTo>
                  <a:pt x="4182835" y="2349500"/>
                </a:lnTo>
                <a:lnTo>
                  <a:pt x="4191858" y="2387600"/>
                </a:lnTo>
                <a:lnTo>
                  <a:pt x="4216465" y="2425700"/>
                </a:lnTo>
                <a:lnTo>
                  <a:pt x="4252966" y="2451100"/>
                </a:lnTo>
                <a:lnTo>
                  <a:pt x="4343825" y="2476500"/>
                </a:lnTo>
                <a:lnTo>
                  <a:pt x="4383948" y="2489200"/>
                </a:lnTo>
                <a:lnTo>
                  <a:pt x="4415611" y="2527300"/>
                </a:lnTo>
                <a:lnTo>
                  <a:pt x="4436389" y="2565400"/>
                </a:lnTo>
                <a:lnTo>
                  <a:pt x="4443854" y="2616200"/>
                </a:lnTo>
                <a:lnTo>
                  <a:pt x="4436389" y="2667000"/>
                </a:lnTo>
                <a:lnTo>
                  <a:pt x="4415611" y="2705100"/>
                </a:lnTo>
                <a:lnTo>
                  <a:pt x="4383948" y="2730500"/>
                </a:lnTo>
                <a:lnTo>
                  <a:pt x="4343825" y="2755900"/>
                </a:lnTo>
                <a:lnTo>
                  <a:pt x="4297670" y="2768600"/>
                </a:lnTo>
                <a:lnTo>
                  <a:pt x="4093532" y="2768600"/>
                </a:lnTo>
                <a:lnTo>
                  <a:pt x="4057034" y="2794000"/>
                </a:lnTo>
                <a:lnTo>
                  <a:pt x="4032428" y="2832100"/>
                </a:lnTo>
                <a:lnTo>
                  <a:pt x="4023406" y="2882900"/>
                </a:lnTo>
                <a:lnTo>
                  <a:pt x="4032428" y="2921000"/>
                </a:lnTo>
                <a:lnTo>
                  <a:pt x="4057034" y="2959100"/>
                </a:lnTo>
                <a:lnTo>
                  <a:pt x="4093532" y="2984500"/>
                </a:lnTo>
                <a:lnTo>
                  <a:pt x="4138230" y="2997200"/>
                </a:lnTo>
                <a:lnTo>
                  <a:pt x="4184391" y="2997200"/>
                </a:lnTo>
                <a:lnTo>
                  <a:pt x="4224519" y="3022600"/>
                </a:lnTo>
                <a:lnTo>
                  <a:pt x="4256188" y="3048000"/>
                </a:lnTo>
                <a:lnTo>
                  <a:pt x="4276968" y="3098800"/>
                </a:lnTo>
                <a:lnTo>
                  <a:pt x="4284434" y="3136900"/>
                </a:lnTo>
                <a:lnTo>
                  <a:pt x="4284434" y="3149600"/>
                </a:lnTo>
                <a:lnTo>
                  <a:pt x="4276968" y="3187700"/>
                </a:lnTo>
                <a:lnTo>
                  <a:pt x="4256188" y="3238500"/>
                </a:lnTo>
                <a:lnTo>
                  <a:pt x="4224519" y="3263900"/>
                </a:lnTo>
                <a:lnTo>
                  <a:pt x="4184391" y="3289300"/>
                </a:lnTo>
                <a:lnTo>
                  <a:pt x="4484061" y="3289300"/>
                </a:lnTo>
                <a:lnTo>
                  <a:pt x="4488752" y="3276600"/>
                </a:lnTo>
                <a:lnTo>
                  <a:pt x="4502593" y="3238500"/>
                </a:lnTo>
                <a:lnTo>
                  <a:pt x="4511158" y="3187700"/>
                </a:lnTo>
                <a:lnTo>
                  <a:pt x="4514092" y="3149600"/>
                </a:lnTo>
                <a:lnTo>
                  <a:pt x="4514092" y="3136900"/>
                </a:lnTo>
                <a:lnTo>
                  <a:pt x="4510797" y="3086100"/>
                </a:lnTo>
                <a:lnTo>
                  <a:pt x="4501203" y="3035300"/>
                </a:lnTo>
                <a:lnTo>
                  <a:pt x="4485750" y="2997200"/>
                </a:lnTo>
                <a:lnTo>
                  <a:pt x="4464879" y="2959100"/>
                </a:lnTo>
                <a:lnTo>
                  <a:pt x="4504570" y="2933700"/>
                </a:lnTo>
                <a:lnTo>
                  <a:pt x="4541030" y="2908300"/>
                </a:lnTo>
                <a:lnTo>
                  <a:pt x="4573874" y="2870200"/>
                </a:lnTo>
                <a:lnTo>
                  <a:pt x="4602719" y="2832100"/>
                </a:lnTo>
                <a:lnTo>
                  <a:pt x="4627180" y="2794000"/>
                </a:lnTo>
                <a:lnTo>
                  <a:pt x="4646874" y="2755900"/>
                </a:lnTo>
                <a:lnTo>
                  <a:pt x="4661417" y="2717800"/>
                </a:lnTo>
                <a:lnTo>
                  <a:pt x="4670424" y="2667000"/>
                </a:lnTo>
                <a:lnTo>
                  <a:pt x="4673512" y="2616200"/>
                </a:lnTo>
                <a:lnTo>
                  <a:pt x="4670225" y="2565400"/>
                </a:lnTo>
                <a:lnTo>
                  <a:pt x="4660657" y="2514600"/>
                </a:lnTo>
                <a:lnTo>
                  <a:pt x="4645245" y="2463800"/>
                </a:lnTo>
                <a:lnTo>
                  <a:pt x="4624424" y="2425700"/>
                </a:lnTo>
                <a:lnTo>
                  <a:pt x="4664190" y="2400300"/>
                </a:lnTo>
                <a:lnTo>
                  <a:pt x="4700719" y="2374900"/>
                </a:lnTo>
                <a:lnTo>
                  <a:pt x="4733627" y="2336800"/>
                </a:lnTo>
                <a:lnTo>
                  <a:pt x="4762529" y="2311400"/>
                </a:lnTo>
                <a:lnTo>
                  <a:pt x="4787039" y="2273300"/>
                </a:lnTo>
                <a:lnTo>
                  <a:pt x="4806773" y="2222500"/>
                </a:lnTo>
                <a:lnTo>
                  <a:pt x="4821345" y="2184400"/>
                </a:lnTo>
                <a:lnTo>
                  <a:pt x="4830371" y="2133600"/>
                </a:lnTo>
                <a:lnTo>
                  <a:pt x="4833465" y="2082800"/>
                </a:lnTo>
                <a:lnTo>
                  <a:pt x="4830470" y="2032000"/>
                </a:lnTo>
                <a:lnTo>
                  <a:pt x="4821731" y="1993900"/>
                </a:lnTo>
                <a:lnTo>
                  <a:pt x="4807613" y="1943100"/>
                </a:lnTo>
                <a:lnTo>
                  <a:pt x="4788482" y="1905000"/>
                </a:lnTo>
                <a:lnTo>
                  <a:pt x="4764706" y="1866900"/>
                </a:lnTo>
                <a:lnTo>
                  <a:pt x="4736650" y="1828800"/>
                </a:lnTo>
                <a:lnTo>
                  <a:pt x="4704680" y="1803400"/>
                </a:lnTo>
                <a:lnTo>
                  <a:pt x="4669163" y="1765300"/>
                </a:lnTo>
                <a:lnTo>
                  <a:pt x="4630465" y="1752600"/>
                </a:lnTo>
                <a:lnTo>
                  <a:pt x="4588953" y="1727200"/>
                </a:lnTo>
                <a:lnTo>
                  <a:pt x="4544992" y="1714500"/>
                </a:lnTo>
                <a:lnTo>
                  <a:pt x="4559613" y="1676400"/>
                </a:lnTo>
                <a:lnTo>
                  <a:pt x="4570372" y="1638300"/>
                </a:lnTo>
                <a:lnTo>
                  <a:pt x="4577014" y="1600200"/>
                </a:lnTo>
                <a:lnTo>
                  <a:pt x="4579284" y="1562100"/>
                </a:lnTo>
                <a:lnTo>
                  <a:pt x="4579284" y="1549400"/>
                </a:lnTo>
                <a:lnTo>
                  <a:pt x="4576350" y="1511300"/>
                </a:lnTo>
                <a:lnTo>
                  <a:pt x="4567785" y="1460500"/>
                </a:lnTo>
                <a:lnTo>
                  <a:pt x="4553943" y="1422400"/>
                </a:lnTo>
                <a:lnTo>
                  <a:pt x="4535181" y="1371600"/>
                </a:lnTo>
                <a:lnTo>
                  <a:pt x="4511852" y="1333500"/>
                </a:lnTo>
                <a:lnTo>
                  <a:pt x="4484311" y="1308100"/>
                </a:lnTo>
                <a:lnTo>
                  <a:pt x="4452915" y="1270000"/>
                </a:lnTo>
                <a:lnTo>
                  <a:pt x="4418017" y="1244600"/>
                </a:lnTo>
                <a:lnTo>
                  <a:pt x="4379972" y="1219200"/>
                </a:lnTo>
                <a:lnTo>
                  <a:pt x="4339137" y="1206500"/>
                </a:lnTo>
                <a:lnTo>
                  <a:pt x="4295865" y="1193800"/>
                </a:lnTo>
                <a:lnTo>
                  <a:pt x="4250511" y="1181100"/>
                </a:lnTo>
                <a:lnTo>
                  <a:pt x="3111664" y="1181100"/>
                </a:lnTo>
                <a:lnTo>
                  <a:pt x="3122220" y="1130300"/>
                </a:lnTo>
                <a:lnTo>
                  <a:pt x="3133252" y="1079500"/>
                </a:lnTo>
                <a:lnTo>
                  <a:pt x="3144744" y="1028700"/>
                </a:lnTo>
                <a:lnTo>
                  <a:pt x="3168151" y="927100"/>
                </a:lnTo>
                <a:lnTo>
                  <a:pt x="3179943" y="876300"/>
                </a:lnTo>
                <a:lnTo>
                  <a:pt x="3191996" y="825500"/>
                </a:lnTo>
                <a:lnTo>
                  <a:pt x="3204250" y="774700"/>
                </a:lnTo>
                <a:lnTo>
                  <a:pt x="3216647" y="723900"/>
                </a:lnTo>
                <a:lnTo>
                  <a:pt x="3229127" y="660400"/>
                </a:lnTo>
                <a:lnTo>
                  <a:pt x="3241631" y="609600"/>
                </a:lnTo>
                <a:lnTo>
                  <a:pt x="3254099" y="558800"/>
                </a:lnTo>
                <a:lnTo>
                  <a:pt x="3264436" y="508000"/>
                </a:lnTo>
                <a:lnTo>
                  <a:pt x="3268928" y="457200"/>
                </a:lnTo>
                <a:lnTo>
                  <a:pt x="3267939" y="419100"/>
                </a:lnTo>
                <a:lnTo>
                  <a:pt x="3261834" y="368300"/>
                </a:lnTo>
                <a:lnTo>
                  <a:pt x="3250976" y="317500"/>
                </a:lnTo>
                <a:lnTo>
                  <a:pt x="3235729" y="279400"/>
                </a:lnTo>
                <a:lnTo>
                  <a:pt x="3216456" y="241300"/>
                </a:lnTo>
                <a:lnTo>
                  <a:pt x="3208812" y="228600"/>
                </a:lnTo>
                <a:close/>
              </a:path>
              <a:path w="4833619" h="3517900">
                <a:moveTo>
                  <a:pt x="1566088" y="2717800"/>
                </a:moveTo>
                <a:lnTo>
                  <a:pt x="883983" y="2717800"/>
                </a:lnTo>
                <a:lnTo>
                  <a:pt x="923565" y="2730500"/>
                </a:lnTo>
                <a:lnTo>
                  <a:pt x="955923" y="2755900"/>
                </a:lnTo>
                <a:lnTo>
                  <a:pt x="977759" y="2781300"/>
                </a:lnTo>
                <a:lnTo>
                  <a:pt x="985771" y="2819400"/>
                </a:lnTo>
                <a:lnTo>
                  <a:pt x="977759" y="2857500"/>
                </a:lnTo>
                <a:lnTo>
                  <a:pt x="955923" y="2895600"/>
                </a:lnTo>
                <a:lnTo>
                  <a:pt x="923565" y="2921000"/>
                </a:lnTo>
                <a:lnTo>
                  <a:pt x="2047336" y="2921000"/>
                </a:lnTo>
                <a:lnTo>
                  <a:pt x="1902495" y="2882900"/>
                </a:lnTo>
                <a:lnTo>
                  <a:pt x="1853242" y="2882900"/>
                </a:lnTo>
                <a:lnTo>
                  <a:pt x="1790388" y="2870200"/>
                </a:lnTo>
                <a:lnTo>
                  <a:pt x="1566088" y="2870200"/>
                </a:lnTo>
                <a:lnTo>
                  <a:pt x="1566088" y="2717800"/>
                </a:lnTo>
                <a:close/>
              </a:path>
              <a:path w="4833619" h="3517900">
                <a:moveTo>
                  <a:pt x="2850119" y="0"/>
                </a:moveTo>
                <a:lnTo>
                  <a:pt x="2747586" y="0"/>
                </a:lnTo>
                <a:lnTo>
                  <a:pt x="2701347" y="12700"/>
                </a:lnTo>
                <a:lnTo>
                  <a:pt x="2659468" y="25400"/>
                </a:lnTo>
                <a:lnTo>
                  <a:pt x="2622707" y="50800"/>
                </a:lnTo>
                <a:lnTo>
                  <a:pt x="2591820" y="88900"/>
                </a:lnTo>
                <a:lnTo>
                  <a:pt x="2567565" y="127000"/>
                </a:lnTo>
                <a:lnTo>
                  <a:pt x="2549965" y="152400"/>
                </a:lnTo>
                <a:lnTo>
                  <a:pt x="2533152" y="203200"/>
                </a:lnTo>
                <a:lnTo>
                  <a:pt x="2516813" y="254000"/>
                </a:lnTo>
                <a:lnTo>
                  <a:pt x="2500635" y="292100"/>
                </a:lnTo>
                <a:lnTo>
                  <a:pt x="2484303" y="355600"/>
                </a:lnTo>
                <a:lnTo>
                  <a:pt x="2453949" y="457200"/>
                </a:lnTo>
                <a:lnTo>
                  <a:pt x="2439750" y="508000"/>
                </a:lnTo>
                <a:lnTo>
                  <a:pt x="2424808" y="558800"/>
                </a:lnTo>
                <a:lnTo>
                  <a:pt x="2409020" y="609600"/>
                </a:lnTo>
                <a:lnTo>
                  <a:pt x="2392285" y="647700"/>
                </a:lnTo>
                <a:lnTo>
                  <a:pt x="2374500" y="698500"/>
                </a:lnTo>
                <a:lnTo>
                  <a:pt x="2355566" y="749300"/>
                </a:lnTo>
                <a:lnTo>
                  <a:pt x="2335379" y="800100"/>
                </a:lnTo>
                <a:lnTo>
                  <a:pt x="2313839" y="850900"/>
                </a:lnTo>
                <a:lnTo>
                  <a:pt x="2290843" y="889000"/>
                </a:lnTo>
                <a:lnTo>
                  <a:pt x="2266290" y="939800"/>
                </a:lnTo>
                <a:lnTo>
                  <a:pt x="2240078" y="977900"/>
                </a:lnTo>
                <a:lnTo>
                  <a:pt x="2217576" y="1003300"/>
                </a:lnTo>
                <a:lnTo>
                  <a:pt x="2189532" y="1041400"/>
                </a:lnTo>
                <a:lnTo>
                  <a:pt x="2156485" y="1066800"/>
                </a:lnTo>
                <a:lnTo>
                  <a:pt x="2118975" y="1092200"/>
                </a:lnTo>
                <a:lnTo>
                  <a:pt x="2077542" y="1117600"/>
                </a:lnTo>
                <a:lnTo>
                  <a:pt x="2032724" y="1143000"/>
                </a:lnTo>
                <a:lnTo>
                  <a:pt x="1985062" y="1155700"/>
                </a:lnTo>
                <a:lnTo>
                  <a:pt x="1935094" y="1181100"/>
                </a:lnTo>
                <a:lnTo>
                  <a:pt x="1883361" y="1206500"/>
                </a:lnTo>
                <a:lnTo>
                  <a:pt x="1830401" y="1219200"/>
                </a:lnTo>
                <a:lnTo>
                  <a:pt x="1776754" y="1244600"/>
                </a:lnTo>
                <a:lnTo>
                  <a:pt x="1566088" y="1295400"/>
                </a:lnTo>
                <a:lnTo>
                  <a:pt x="2223279" y="1295400"/>
                </a:lnTo>
                <a:lnTo>
                  <a:pt x="2253050" y="1270000"/>
                </a:lnTo>
                <a:lnTo>
                  <a:pt x="2295226" y="1244600"/>
                </a:lnTo>
                <a:lnTo>
                  <a:pt x="2334488" y="1219200"/>
                </a:lnTo>
                <a:lnTo>
                  <a:pt x="2370400" y="1181100"/>
                </a:lnTo>
                <a:lnTo>
                  <a:pt x="2402528" y="1143000"/>
                </a:lnTo>
                <a:lnTo>
                  <a:pt x="2430439" y="1104900"/>
                </a:lnTo>
                <a:lnTo>
                  <a:pt x="2457102" y="1066800"/>
                </a:lnTo>
                <a:lnTo>
                  <a:pt x="2482121" y="1028700"/>
                </a:lnTo>
                <a:lnTo>
                  <a:pt x="2505588" y="977900"/>
                </a:lnTo>
                <a:lnTo>
                  <a:pt x="2527596" y="939800"/>
                </a:lnTo>
                <a:lnTo>
                  <a:pt x="2548240" y="889000"/>
                </a:lnTo>
                <a:lnTo>
                  <a:pt x="2567612" y="838200"/>
                </a:lnTo>
                <a:lnTo>
                  <a:pt x="2585806" y="800100"/>
                </a:lnTo>
                <a:lnTo>
                  <a:pt x="2602915" y="749300"/>
                </a:lnTo>
                <a:lnTo>
                  <a:pt x="2619033" y="698500"/>
                </a:lnTo>
                <a:lnTo>
                  <a:pt x="2634253" y="647700"/>
                </a:lnTo>
                <a:lnTo>
                  <a:pt x="2648668" y="609600"/>
                </a:lnTo>
                <a:lnTo>
                  <a:pt x="2662373" y="558800"/>
                </a:lnTo>
                <a:lnTo>
                  <a:pt x="2675460" y="520700"/>
                </a:lnTo>
                <a:lnTo>
                  <a:pt x="2688022" y="469900"/>
                </a:lnTo>
                <a:lnTo>
                  <a:pt x="2705097" y="419100"/>
                </a:lnTo>
                <a:lnTo>
                  <a:pt x="2721773" y="355600"/>
                </a:lnTo>
                <a:lnTo>
                  <a:pt x="2738020" y="304800"/>
                </a:lnTo>
                <a:lnTo>
                  <a:pt x="2753808" y="266700"/>
                </a:lnTo>
                <a:lnTo>
                  <a:pt x="2769109" y="228600"/>
                </a:lnTo>
                <a:lnTo>
                  <a:pt x="3208812" y="228600"/>
                </a:lnTo>
                <a:lnTo>
                  <a:pt x="3193522" y="203200"/>
                </a:lnTo>
                <a:lnTo>
                  <a:pt x="3167290" y="177800"/>
                </a:lnTo>
                <a:lnTo>
                  <a:pt x="3138123" y="139700"/>
                </a:lnTo>
                <a:lnTo>
                  <a:pt x="3106386" y="114300"/>
                </a:lnTo>
                <a:lnTo>
                  <a:pt x="3072442" y="88900"/>
                </a:lnTo>
                <a:lnTo>
                  <a:pt x="3036656" y="63500"/>
                </a:lnTo>
                <a:lnTo>
                  <a:pt x="2999390" y="50800"/>
                </a:lnTo>
                <a:lnTo>
                  <a:pt x="2961009" y="25400"/>
                </a:lnTo>
                <a:lnTo>
                  <a:pt x="285011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spc="-5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20" dirty="0">
                <a:latin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spc="-4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pc="-4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85" dirty="0">
                <a:latin typeface="Calibri" panose="020F0502020204030204" pitchFamily="34" charset="0"/>
                <a:cs typeface="Calibri" panose="020F0502020204030204" pitchFamily="34" charset="0"/>
              </a:rPr>
              <a:t>Zines</a:t>
            </a:r>
            <a:r>
              <a:rPr spc="-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sz="8700" spc="-1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sz="8700" spc="-54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</a:t>
            </a:r>
            <a:r>
              <a:rPr sz="8700" spc="-4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z="8700" spc="-4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Zines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sz="8700" spc="-4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1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17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8700" spc="-2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33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8700" spc="-1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sz="8700" spc="-17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8700" spc="-16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z="8700" spc="5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8700" spc="-4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8700" spc="-425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700" spc="-20" dirty="0">
                <a:solidFill>
                  <a:srgbClr val="FFF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see!</a:t>
            </a:r>
            <a:endParaRPr sz="8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63448" y="6139973"/>
            <a:ext cx="5033645" cy="4098925"/>
          </a:xfrm>
          <a:custGeom>
            <a:avLst/>
            <a:gdLst/>
            <a:ahLst/>
            <a:cxnLst/>
            <a:rect l="l" t="t" r="r" b="b"/>
            <a:pathLst>
              <a:path w="5033644" h="4098925">
                <a:moveTo>
                  <a:pt x="1779460" y="227291"/>
                </a:moveTo>
                <a:lnTo>
                  <a:pt x="1743405" y="192608"/>
                </a:lnTo>
                <a:lnTo>
                  <a:pt x="1705241" y="160528"/>
                </a:lnTo>
                <a:lnTo>
                  <a:pt x="1665135" y="131114"/>
                </a:lnTo>
                <a:lnTo>
                  <a:pt x="1623250" y="104457"/>
                </a:lnTo>
                <a:lnTo>
                  <a:pt x="1579753" y="80632"/>
                </a:lnTo>
                <a:lnTo>
                  <a:pt x="1534782" y="59728"/>
                </a:lnTo>
                <a:lnTo>
                  <a:pt x="1488503" y="41821"/>
                </a:lnTo>
                <a:lnTo>
                  <a:pt x="1441081" y="26987"/>
                </a:lnTo>
                <a:lnTo>
                  <a:pt x="1392669" y="15303"/>
                </a:lnTo>
                <a:lnTo>
                  <a:pt x="1343431" y="6858"/>
                </a:lnTo>
                <a:lnTo>
                  <a:pt x="1293533" y="1739"/>
                </a:lnTo>
                <a:lnTo>
                  <a:pt x="1243126" y="12"/>
                </a:lnTo>
                <a:lnTo>
                  <a:pt x="1195946" y="1485"/>
                </a:lnTo>
                <a:lnTo>
                  <a:pt x="1149527" y="5842"/>
                </a:lnTo>
                <a:lnTo>
                  <a:pt x="1103972" y="13004"/>
                </a:lnTo>
                <a:lnTo>
                  <a:pt x="1059370" y="22872"/>
                </a:lnTo>
                <a:lnTo>
                  <a:pt x="1015796" y="35356"/>
                </a:lnTo>
                <a:lnTo>
                  <a:pt x="973353" y="50380"/>
                </a:lnTo>
                <a:lnTo>
                  <a:pt x="932116" y="67856"/>
                </a:lnTo>
                <a:lnTo>
                  <a:pt x="892175" y="87680"/>
                </a:lnTo>
                <a:lnTo>
                  <a:pt x="853617" y="109778"/>
                </a:lnTo>
                <a:lnTo>
                  <a:pt x="816546" y="134061"/>
                </a:lnTo>
                <a:lnTo>
                  <a:pt x="781024" y="160426"/>
                </a:lnTo>
                <a:lnTo>
                  <a:pt x="747166" y="188810"/>
                </a:lnTo>
                <a:lnTo>
                  <a:pt x="715048" y="219100"/>
                </a:lnTo>
                <a:lnTo>
                  <a:pt x="684745" y="251218"/>
                </a:lnTo>
                <a:lnTo>
                  <a:pt x="656374" y="285089"/>
                </a:lnTo>
                <a:lnTo>
                  <a:pt x="630008" y="320598"/>
                </a:lnTo>
                <a:lnTo>
                  <a:pt x="605726" y="357670"/>
                </a:lnTo>
                <a:lnTo>
                  <a:pt x="583628" y="396227"/>
                </a:lnTo>
                <a:lnTo>
                  <a:pt x="563803" y="436168"/>
                </a:lnTo>
                <a:lnTo>
                  <a:pt x="546328" y="477405"/>
                </a:lnTo>
                <a:lnTo>
                  <a:pt x="531304" y="519861"/>
                </a:lnTo>
                <a:lnTo>
                  <a:pt x="518807" y="563435"/>
                </a:lnTo>
                <a:lnTo>
                  <a:pt x="508939" y="608037"/>
                </a:lnTo>
                <a:lnTo>
                  <a:pt x="501789" y="653592"/>
                </a:lnTo>
                <a:lnTo>
                  <a:pt x="497433" y="700011"/>
                </a:lnTo>
                <a:lnTo>
                  <a:pt x="495960" y="747191"/>
                </a:lnTo>
                <a:lnTo>
                  <a:pt x="497433" y="794372"/>
                </a:lnTo>
                <a:lnTo>
                  <a:pt x="501789" y="840778"/>
                </a:lnTo>
                <a:lnTo>
                  <a:pt x="508939" y="886333"/>
                </a:lnTo>
                <a:lnTo>
                  <a:pt x="518807" y="930948"/>
                </a:lnTo>
                <a:lnTo>
                  <a:pt x="531304" y="974521"/>
                </a:lnTo>
                <a:lnTo>
                  <a:pt x="546328" y="1016965"/>
                </a:lnTo>
                <a:lnTo>
                  <a:pt x="563803" y="1058202"/>
                </a:lnTo>
                <a:lnTo>
                  <a:pt x="583628" y="1098143"/>
                </a:lnTo>
                <a:lnTo>
                  <a:pt x="605726" y="1136700"/>
                </a:lnTo>
                <a:lnTo>
                  <a:pt x="630008" y="1173772"/>
                </a:lnTo>
                <a:lnTo>
                  <a:pt x="656374" y="1209294"/>
                </a:lnTo>
                <a:lnTo>
                  <a:pt x="684745" y="1243152"/>
                </a:lnTo>
                <a:lnTo>
                  <a:pt x="715048" y="1275270"/>
                </a:lnTo>
                <a:lnTo>
                  <a:pt x="747166" y="1305560"/>
                </a:lnTo>
                <a:lnTo>
                  <a:pt x="781024" y="1333944"/>
                </a:lnTo>
                <a:lnTo>
                  <a:pt x="816546" y="1360309"/>
                </a:lnTo>
                <a:lnTo>
                  <a:pt x="853617" y="1384592"/>
                </a:lnTo>
                <a:lnTo>
                  <a:pt x="892175" y="1406690"/>
                </a:lnTo>
                <a:lnTo>
                  <a:pt x="932116" y="1426514"/>
                </a:lnTo>
                <a:lnTo>
                  <a:pt x="973353" y="1443990"/>
                </a:lnTo>
                <a:lnTo>
                  <a:pt x="1015796" y="1459014"/>
                </a:lnTo>
                <a:lnTo>
                  <a:pt x="1059370" y="1471498"/>
                </a:lnTo>
                <a:lnTo>
                  <a:pt x="1103972" y="1481366"/>
                </a:lnTo>
                <a:lnTo>
                  <a:pt x="1149527" y="1488528"/>
                </a:lnTo>
                <a:lnTo>
                  <a:pt x="1195946" y="1492885"/>
                </a:lnTo>
                <a:lnTo>
                  <a:pt x="1243126" y="1494358"/>
                </a:lnTo>
                <a:lnTo>
                  <a:pt x="1291132" y="1492859"/>
                </a:lnTo>
                <a:lnTo>
                  <a:pt x="1338541" y="1488376"/>
                </a:lnTo>
                <a:lnTo>
                  <a:pt x="1385316" y="1480921"/>
                </a:lnTo>
                <a:lnTo>
                  <a:pt x="1431391" y="1470507"/>
                </a:lnTo>
                <a:lnTo>
                  <a:pt x="1476717" y="1457147"/>
                </a:lnTo>
                <a:lnTo>
                  <a:pt x="1463890" y="1419199"/>
                </a:lnTo>
                <a:lnTo>
                  <a:pt x="1452473" y="1380883"/>
                </a:lnTo>
                <a:lnTo>
                  <a:pt x="1442427" y="1342224"/>
                </a:lnTo>
                <a:lnTo>
                  <a:pt x="1432979" y="1299413"/>
                </a:lnTo>
                <a:lnTo>
                  <a:pt x="1422615" y="1239913"/>
                </a:lnTo>
                <a:lnTo>
                  <a:pt x="1415605" y="1182649"/>
                </a:lnTo>
                <a:lnTo>
                  <a:pt x="1411490" y="1126439"/>
                </a:lnTo>
                <a:lnTo>
                  <a:pt x="1410081" y="1070991"/>
                </a:lnTo>
                <a:lnTo>
                  <a:pt x="1411185" y="1019860"/>
                </a:lnTo>
                <a:lnTo>
                  <a:pt x="1414475" y="969187"/>
                </a:lnTo>
                <a:lnTo>
                  <a:pt x="1419936" y="918997"/>
                </a:lnTo>
                <a:lnTo>
                  <a:pt x="1427530" y="869353"/>
                </a:lnTo>
                <a:lnTo>
                  <a:pt x="1437220" y="820331"/>
                </a:lnTo>
                <a:lnTo>
                  <a:pt x="1449006" y="771944"/>
                </a:lnTo>
                <a:lnTo>
                  <a:pt x="1462836" y="724281"/>
                </a:lnTo>
                <a:lnTo>
                  <a:pt x="1478711" y="677379"/>
                </a:lnTo>
                <a:lnTo>
                  <a:pt x="1496568" y="631304"/>
                </a:lnTo>
                <a:lnTo>
                  <a:pt x="1516418" y="586092"/>
                </a:lnTo>
                <a:lnTo>
                  <a:pt x="1538211" y="541807"/>
                </a:lnTo>
                <a:lnTo>
                  <a:pt x="1561922" y="498500"/>
                </a:lnTo>
                <a:lnTo>
                  <a:pt x="1587525" y="456234"/>
                </a:lnTo>
                <a:lnTo>
                  <a:pt x="1614995" y="415048"/>
                </a:lnTo>
                <a:lnTo>
                  <a:pt x="1644319" y="375005"/>
                </a:lnTo>
                <a:lnTo>
                  <a:pt x="1675447" y="336143"/>
                </a:lnTo>
                <a:lnTo>
                  <a:pt x="1708365" y="298538"/>
                </a:lnTo>
                <a:lnTo>
                  <a:pt x="1743049" y="262242"/>
                </a:lnTo>
                <a:lnTo>
                  <a:pt x="1779460" y="227291"/>
                </a:lnTo>
                <a:close/>
              </a:path>
              <a:path w="5033644" h="4098925">
                <a:moveTo>
                  <a:pt x="1912277" y="2019554"/>
                </a:moveTo>
                <a:lnTo>
                  <a:pt x="1862582" y="1983740"/>
                </a:lnTo>
                <a:lnTo>
                  <a:pt x="1827441" y="1955825"/>
                </a:lnTo>
                <a:lnTo>
                  <a:pt x="1791754" y="1925167"/>
                </a:lnTo>
                <a:lnTo>
                  <a:pt x="1757299" y="1893036"/>
                </a:lnTo>
                <a:lnTo>
                  <a:pt x="1724113" y="1859470"/>
                </a:lnTo>
                <a:lnTo>
                  <a:pt x="1692287" y="1824507"/>
                </a:lnTo>
                <a:lnTo>
                  <a:pt x="1661845" y="1788160"/>
                </a:lnTo>
                <a:lnTo>
                  <a:pt x="1632864" y="1750479"/>
                </a:lnTo>
                <a:lnTo>
                  <a:pt x="1605381" y="1711477"/>
                </a:lnTo>
                <a:lnTo>
                  <a:pt x="889800" y="1711426"/>
                </a:lnTo>
                <a:lnTo>
                  <a:pt x="841057" y="1712747"/>
                </a:lnTo>
                <a:lnTo>
                  <a:pt x="792988" y="1716659"/>
                </a:lnTo>
                <a:lnTo>
                  <a:pt x="745655" y="1723097"/>
                </a:lnTo>
                <a:lnTo>
                  <a:pt x="699147" y="1731987"/>
                </a:lnTo>
                <a:lnTo>
                  <a:pt x="653529" y="1743265"/>
                </a:lnTo>
                <a:lnTo>
                  <a:pt x="608850" y="1756867"/>
                </a:lnTo>
                <a:lnTo>
                  <a:pt x="565200" y="1772716"/>
                </a:lnTo>
                <a:lnTo>
                  <a:pt x="522643" y="1790750"/>
                </a:lnTo>
                <a:lnTo>
                  <a:pt x="481228" y="1810893"/>
                </a:lnTo>
                <a:lnTo>
                  <a:pt x="441045" y="1833092"/>
                </a:lnTo>
                <a:lnTo>
                  <a:pt x="402158" y="1857260"/>
                </a:lnTo>
                <a:lnTo>
                  <a:pt x="364629" y="1883333"/>
                </a:lnTo>
                <a:lnTo>
                  <a:pt x="328536" y="1911248"/>
                </a:lnTo>
                <a:lnTo>
                  <a:pt x="293941" y="1940941"/>
                </a:lnTo>
                <a:lnTo>
                  <a:pt x="260908" y="1972335"/>
                </a:lnTo>
                <a:lnTo>
                  <a:pt x="229514" y="2005368"/>
                </a:lnTo>
                <a:lnTo>
                  <a:pt x="199821" y="2039962"/>
                </a:lnTo>
                <a:lnTo>
                  <a:pt x="171907" y="2076056"/>
                </a:lnTo>
                <a:lnTo>
                  <a:pt x="145821" y="2113584"/>
                </a:lnTo>
                <a:lnTo>
                  <a:pt x="121653" y="2152472"/>
                </a:lnTo>
                <a:lnTo>
                  <a:pt x="99466" y="2192655"/>
                </a:lnTo>
                <a:lnTo>
                  <a:pt x="79311" y="2234069"/>
                </a:lnTo>
                <a:lnTo>
                  <a:pt x="61277" y="2276627"/>
                </a:lnTo>
                <a:lnTo>
                  <a:pt x="45427" y="2320277"/>
                </a:lnTo>
                <a:lnTo>
                  <a:pt x="31838" y="2364956"/>
                </a:lnTo>
                <a:lnTo>
                  <a:pt x="20548" y="2410574"/>
                </a:lnTo>
                <a:lnTo>
                  <a:pt x="11658" y="2457081"/>
                </a:lnTo>
                <a:lnTo>
                  <a:pt x="5219" y="2504402"/>
                </a:lnTo>
                <a:lnTo>
                  <a:pt x="1308" y="2552471"/>
                </a:lnTo>
                <a:lnTo>
                  <a:pt x="0" y="2601214"/>
                </a:lnTo>
                <a:lnTo>
                  <a:pt x="0" y="2914142"/>
                </a:lnTo>
                <a:lnTo>
                  <a:pt x="44691" y="2937497"/>
                </a:lnTo>
                <a:lnTo>
                  <a:pt x="89814" y="2959938"/>
                </a:lnTo>
                <a:lnTo>
                  <a:pt x="135382" y="2981477"/>
                </a:lnTo>
                <a:lnTo>
                  <a:pt x="181356" y="3002102"/>
                </a:lnTo>
                <a:lnTo>
                  <a:pt x="227761" y="3021800"/>
                </a:lnTo>
                <a:lnTo>
                  <a:pt x="274574" y="3040583"/>
                </a:lnTo>
                <a:lnTo>
                  <a:pt x="321792" y="3058452"/>
                </a:lnTo>
                <a:lnTo>
                  <a:pt x="369404" y="3075394"/>
                </a:lnTo>
                <a:lnTo>
                  <a:pt x="417398" y="3091421"/>
                </a:lnTo>
                <a:lnTo>
                  <a:pt x="465785" y="3106509"/>
                </a:lnTo>
                <a:lnTo>
                  <a:pt x="514553" y="3120682"/>
                </a:lnTo>
                <a:lnTo>
                  <a:pt x="563689" y="3133915"/>
                </a:lnTo>
                <a:lnTo>
                  <a:pt x="613194" y="3146209"/>
                </a:lnTo>
                <a:lnTo>
                  <a:pt x="663054" y="3157575"/>
                </a:lnTo>
                <a:lnTo>
                  <a:pt x="713257" y="3168015"/>
                </a:lnTo>
                <a:lnTo>
                  <a:pt x="763816" y="3177502"/>
                </a:lnTo>
                <a:lnTo>
                  <a:pt x="814717" y="3186061"/>
                </a:lnTo>
                <a:lnTo>
                  <a:pt x="817905" y="3158185"/>
                </a:lnTo>
                <a:lnTo>
                  <a:pt x="821690" y="3130499"/>
                </a:lnTo>
                <a:lnTo>
                  <a:pt x="830973" y="3075673"/>
                </a:lnTo>
                <a:lnTo>
                  <a:pt x="843318" y="3017558"/>
                </a:lnTo>
                <a:lnTo>
                  <a:pt x="853744" y="2976969"/>
                </a:lnTo>
                <a:lnTo>
                  <a:pt x="866736" y="2932099"/>
                </a:lnTo>
                <a:lnTo>
                  <a:pt x="883869" y="2880474"/>
                </a:lnTo>
                <a:lnTo>
                  <a:pt x="901128" y="2834551"/>
                </a:lnTo>
                <a:lnTo>
                  <a:pt x="920076" y="2789326"/>
                </a:lnTo>
                <a:lnTo>
                  <a:pt x="940714" y="2744825"/>
                </a:lnTo>
                <a:lnTo>
                  <a:pt x="963028" y="2701112"/>
                </a:lnTo>
                <a:lnTo>
                  <a:pt x="986980" y="2658199"/>
                </a:lnTo>
                <a:lnTo>
                  <a:pt x="1012583" y="2616149"/>
                </a:lnTo>
                <a:lnTo>
                  <a:pt x="1039799" y="2575001"/>
                </a:lnTo>
                <a:lnTo>
                  <a:pt x="1068628" y="2534780"/>
                </a:lnTo>
                <a:lnTo>
                  <a:pt x="1099058" y="2495537"/>
                </a:lnTo>
                <a:lnTo>
                  <a:pt x="1131049" y="2457323"/>
                </a:lnTo>
                <a:lnTo>
                  <a:pt x="1164602" y="2420150"/>
                </a:lnTo>
                <a:lnTo>
                  <a:pt x="1199692" y="2384094"/>
                </a:lnTo>
                <a:lnTo>
                  <a:pt x="1236179" y="2349296"/>
                </a:lnTo>
                <a:lnTo>
                  <a:pt x="1273759" y="2316061"/>
                </a:lnTo>
                <a:lnTo>
                  <a:pt x="1312379" y="2284399"/>
                </a:lnTo>
                <a:lnTo>
                  <a:pt x="1352003" y="2254339"/>
                </a:lnTo>
                <a:lnTo>
                  <a:pt x="1392593" y="2225878"/>
                </a:lnTo>
                <a:lnTo>
                  <a:pt x="1434096" y="2199043"/>
                </a:lnTo>
                <a:lnTo>
                  <a:pt x="1476489" y="2173846"/>
                </a:lnTo>
                <a:lnTo>
                  <a:pt x="1519732" y="2150300"/>
                </a:lnTo>
                <a:lnTo>
                  <a:pt x="1563763" y="2128431"/>
                </a:lnTo>
                <a:lnTo>
                  <a:pt x="1608569" y="2108238"/>
                </a:lnTo>
                <a:lnTo>
                  <a:pt x="1654086" y="2089759"/>
                </a:lnTo>
                <a:lnTo>
                  <a:pt x="1700288" y="2072995"/>
                </a:lnTo>
                <a:lnTo>
                  <a:pt x="1747113" y="2057971"/>
                </a:lnTo>
                <a:lnTo>
                  <a:pt x="1794548" y="2044700"/>
                </a:lnTo>
                <a:lnTo>
                  <a:pt x="1842541" y="2033193"/>
                </a:lnTo>
                <a:lnTo>
                  <a:pt x="1897240" y="2022322"/>
                </a:lnTo>
                <a:lnTo>
                  <a:pt x="1912277" y="2019554"/>
                </a:lnTo>
                <a:close/>
              </a:path>
              <a:path w="5033644" h="4098925">
                <a:moveTo>
                  <a:pt x="3489109" y="1070991"/>
                </a:moveTo>
                <a:lnTo>
                  <a:pt x="3487623" y="1019441"/>
                </a:lnTo>
                <a:lnTo>
                  <a:pt x="3483622" y="970572"/>
                </a:lnTo>
                <a:lnTo>
                  <a:pt x="3478123" y="927963"/>
                </a:lnTo>
                <a:lnTo>
                  <a:pt x="3469233" y="879538"/>
                </a:lnTo>
                <a:lnTo>
                  <a:pt x="3459569" y="837946"/>
                </a:lnTo>
                <a:lnTo>
                  <a:pt x="3446996" y="793889"/>
                </a:lnTo>
                <a:lnTo>
                  <a:pt x="3431692" y="748982"/>
                </a:lnTo>
                <a:lnTo>
                  <a:pt x="3414191" y="705129"/>
                </a:lnTo>
                <a:lnTo>
                  <a:pt x="3394557" y="662393"/>
                </a:lnTo>
                <a:lnTo>
                  <a:pt x="3372866" y="620852"/>
                </a:lnTo>
                <a:lnTo>
                  <a:pt x="3349180" y="580567"/>
                </a:lnTo>
                <a:lnTo>
                  <a:pt x="3323552" y="541591"/>
                </a:lnTo>
                <a:lnTo>
                  <a:pt x="3296069" y="504012"/>
                </a:lnTo>
                <a:lnTo>
                  <a:pt x="3266795" y="467880"/>
                </a:lnTo>
                <a:lnTo>
                  <a:pt x="3235782" y="433260"/>
                </a:lnTo>
                <a:lnTo>
                  <a:pt x="3203105" y="400240"/>
                </a:lnTo>
                <a:lnTo>
                  <a:pt x="3168827" y="368858"/>
                </a:lnTo>
                <a:lnTo>
                  <a:pt x="3133026" y="339204"/>
                </a:lnTo>
                <a:lnTo>
                  <a:pt x="3095739" y="311327"/>
                </a:lnTo>
                <a:lnTo>
                  <a:pt x="3057067" y="285292"/>
                </a:lnTo>
                <a:lnTo>
                  <a:pt x="3017062" y="261188"/>
                </a:lnTo>
                <a:lnTo>
                  <a:pt x="2975787" y="239052"/>
                </a:lnTo>
                <a:lnTo>
                  <a:pt x="2933306" y="218973"/>
                </a:lnTo>
                <a:lnTo>
                  <a:pt x="2889681" y="201015"/>
                </a:lnTo>
                <a:lnTo>
                  <a:pt x="2845003" y="185229"/>
                </a:lnTo>
                <a:lnTo>
                  <a:pt x="2799308" y="171691"/>
                </a:lnTo>
                <a:lnTo>
                  <a:pt x="2752687" y="160464"/>
                </a:lnTo>
                <a:lnTo>
                  <a:pt x="2705189" y="151612"/>
                </a:lnTo>
                <a:lnTo>
                  <a:pt x="2656890" y="145211"/>
                </a:lnTo>
                <a:lnTo>
                  <a:pt x="2607843" y="141325"/>
                </a:lnTo>
                <a:lnTo>
                  <a:pt x="2558135" y="140017"/>
                </a:lnTo>
                <a:lnTo>
                  <a:pt x="2508681" y="141312"/>
                </a:lnTo>
                <a:lnTo>
                  <a:pt x="2459901" y="145161"/>
                </a:lnTo>
                <a:lnTo>
                  <a:pt x="2411844" y="151498"/>
                </a:lnTo>
                <a:lnTo>
                  <a:pt x="2364575" y="160248"/>
                </a:lnTo>
                <a:lnTo>
                  <a:pt x="2318181" y="171361"/>
                </a:lnTo>
                <a:lnTo>
                  <a:pt x="2272703" y="184759"/>
                </a:lnTo>
                <a:lnTo>
                  <a:pt x="2228215" y="200393"/>
                </a:lnTo>
                <a:lnTo>
                  <a:pt x="2184793" y="218173"/>
                </a:lnTo>
                <a:lnTo>
                  <a:pt x="2142477" y="238061"/>
                </a:lnTo>
                <a:lnTo>
                  <a:pt x="2101354" y="259969"/>
                </a:lnTo>
                <a:lnTo>
                  <a:pt x="2061489" y="283845"/>
                </a:lnTo>
                <a:lnTo>
                  <a:pt x="2022932" y="309626"/>
                </a:lnTo>
                <a:lnTo>
                  <a:pt x="1985759" y="337235"/>
                </a:lnTo>
                <a:lnTo>
                  <a:pt x="1950034" y="366610"/>
                </a:lnTo>
                <a:lnTo>
                  <a:pt x="1915820" y="397700"/>
                </a:lnTo>
                <a:lnTo>
                  <a:pt x="1883181" y="430415"/>
                </a:lnTo>
                <a:lnTo>
                  <a:pt x="1852193" y="464718"/>
                </a:lnTo>
                <a:lnTo>
                  <a:pt x="1822894" y="500519"/>
                </a:lnTo>
                <a:lnTo>
                  <a:pt x="1795386" y="537768"/>
                </a:lnTo>
                <a:lnTo>
                  <a:pt x="1769706" y="576389"/>
                </a:lnTo>
                <a:lnTo>
                  <a:pt x="1745932" y="616331"/>
                </a:lnTo>
                <a:lnTo>
                  <a:pt x="1724126" y="657517"/>
                </a:lnTo>
                <a:lnTo>
                  <a:pt x="1704352" y="699884"/>
                </a:lnTo>
                <a:lnTo>
                  <a:pt x="1686674" y="743369"/>
                </a:lnTo>
                <a:lnTo>
                  <a:pt x="1671167" y="787908"/>
                </a:lnTo>
                <a:lnTo>
                  <a:pt x="1657883" y="833437"/>
                </a:lnTo>
                <a:lnTo>
                  <a:pt x="1646897" y="879881"/>
                </a:lnTo>
                <a:lnTo>
                  <a:pt x="1638261" y="927188"/>
                </a:lnTo>
                <a:lnTo>
                  <a:pt x="1631924" y="976642"/>
                </a:lnTo>
                <a:lnTo>
                  <a:pt x="1628305" y="1026223"/>
                </a:lnTo>
                <a:lnTo>
                  <a:pt x="1627162" y="1070991"/>
                </a:lnTo>
                <a:lnTo>
                  <a:pt x="1627517" y="1095819"/>
                </a:lnTo>
                <a:lnTo>
                  <a:pt x="1628914" y="1128369"/>
                </a:lnTo>
                <a:lnTo>
                  <a:pt x="1630934" y="1152232"/>
                </a:lnTo>
                <a:lnTo>
                  <a:pt x="1631480" y="1160589"/>
                </a:lnTo>
                <a:lnTo>
                  <a:pt x="1637639" y="1210322"/>
                </a:lnTo>
                <a:lnTo>
                  <a:pt x="1647190" y="1263078"/>
                </a:lnTo>
                <a:lnTo>
                  <a:pt x="1658213" y="1309331"/>
                </a:lnTo>
                <a:lnTo>
                  <a:pt x="1674215" y="1362964"/>
                </a:lnTo>
                <a:lnTo>
                  <a:pt x="1696440" y="1423250"/>
                </a:lnTo>
                <a:lnTo>
                  <a:pt x="1724952" y="1485760"/>
                </a:lnTo>
                <a:lnTo>
                  <a:pt x="1747824" y="1528699"/>
                </a:lnTo>
                <a:lnTo>
                  <a:pt x="1772843" y="1570278"/>
                </a:lnTo>
                <a:lnTo>
                  <a:pt x="1799920" y="1610410"/>
                </a:lnTo>
                <a:lnTo>
                  <a:pt x="1828977" y="1649031"/>
                </a:lnTo>
                <a:lnTo>
                  <a:pt x="1859965" y="1686064"/>
                </a:lnTo>
                <a:lnTo>
                  <a:pt x="1892795" y="1721434"/>
                </a:lnTo>
                <a:lnTo>
                  <a:pt x="1927402" y="1755063"/>
                </a:lnTo>
                <a:lnTo>
                  <a:pt x="1968754" y="1791055"/>
                </a:lnTo>
                <a:lnTo>
                  <a:pt x="2015121" y="1826628"/>
                </a:lnTo>
                <a:lnTo>
                  <a:pt x="2065655" y="1860511"/>
                </a:lnTo>
                <a:lnTo>
                  <a:pt x="2099437" y="1880641"/>
                </a:lnTo>
                <a:lnTo>
                  <a:pt x="2134844" y="1899767"/>
                </a:lnTo>
                <a:lnTo>
                  <a:pt x="2182838" y="1922627"/>
                </a:lnTo>
                <a:lnTo>
                  <a:pt x="2232126" y="1942731"/>
                </a:lnTo>
                <a:lnTo>
                  <a:pt x="2282583" y="1960029"/>
                </a:lnTo>
                <a:lnTo>
                  <a:pt x="2334082" y="1974418"/>
                </a:lnTo>
                <a:lnTo>
                  <a:pt x="2386507" y="1985848"/>
                </a:lnTo>
                <a:lnTo>
                  <a:pt x="2444889" y="1994890"/>
                </a:lnTo>
                <a:lnTo>
                  <a:pt x="2493975" y="1999615"/>
                </a:lnTo>
                <a:lnTo>
                  <a:pt x="2536621" y="2001697"/>
                </a:lnTo>
                <a:lnTo>
                  <a:pt x="2560917" y="2001964"/>
                </a:lnTo>
                <a:lnTo>
                  <a:pt x="2593606" y="2001075"/>
                </a:lnTo>
                <a:lnTo>
                  <a:pt x="2652255" y="1997138"/>
                </a:lnTo>
                <a:lnTo>
                  <a:pt x="2705646" y="1990166"/>
                </a:lnTo>
                <a:lnTo>
                  <a:pt x="2755938" y="1980692"/>
                </a:lnTo>
                <a:lnTo>
                  <a:pt x="2805252" y="1968550"/>
                </a:lnTo>
                <a:lnTo>
                  <a:pt x="2853512" y="1953818"/>
                </a:lnTo>
                <a:lnTo>
                  <a:pt x="2900616" y="1936584"/>
                </a:lnTo>
                <a:lnTo>
                  <a:pt x="2946514" y="1916925"/>
                </a:lnTo>
                <a:lnTo>
                  <a:pt x="2991104" y="1894903"/>
                </a:lnTo>
                <a:lnTo>
                  <a:pt x="3034322" y="1870621"/>
                </a:lnTo>
                <a:lnTo>
                  <a:pt x="3076092" y="1844141"/>
                </a:lnTo>
                <a:lnTo>
                  <a:pt x="3116313" y="1815541"/>
                </a:lnTo>
                <a:lnTo>
                  <a:pt x="3154934" y="1784908"/>
                </a:lnTo>
                <a:lnTo>
                  <a:pt x="3191853" y="1752320"/>
                </a:lnTo>
                <a:lnTo>
                  <a:pt x="3226993" y="1717852"/>
                </a:lnTo>
                <a:lnTo>
                  <a:pt x="3260293" y="1681581"/>
                </a:lnTo>
                <a:lnTo>
                  <a:pt x="3291662" y="1643595"/>
                </a:lnTo>
                <a:lnTo>
                  <a:pt x="3321037" y="1603959"/>
                </a:lnTo>
                <a:lnTo>
                  <a:pt x="3348304" y="1562760"/>
                </a:lnTo>
                <a:lnTo>
                  <a:pt x="3373424" y="1520063"/>
                </a:lnTo>
                <a:lnTo>
                  <a:pt x="3397478" y="1473593"/>
                </a:lnTo>
                <a:lnTo>
                  <a:pt x="3416681" y="1430883"/>
                </a:lnTo>
                <a:lnTo>
                  <a:pt x="3436124" y="1380655"/>
                </a:lnTo>
                <a:lnTo>
                  <a:pt x="3452685" y="1329067"/>
                </a:lnTo>
                <a:lnTo>
                  <a:pt x="3466274" y="1276248"/>
                </a:lnTo>
                <a:lnTo>
                  <a:pt x="3476802" y="1222273"/>
                </a:lnTo>
                <a:lnTo>
                  <a:pt x="3484397" y="1164958"/>
                </a:lnTo>
                <a:lnTo>
                  <a:pt x="3487978" y="1115555"/>
                </a:lnTo>
                <a:lnTo>
                  <a:pt x="3488817" y="1093343"/>
                </a:lnTo>
                <a:lnTo>
                  <a:pt x="3489109" y="1070991"/>
                </a:lnTo>
                <a:close/>
              </a:path>
              <a:path w="5033644" h="4098925">
                <a:moveTo>
                  <a:pt x="4091571" y="3315957"/>
                </a:moveTo>
                <a:lnTo>
                  <a:pt x="4091165" y="3308743"/>
                </a:lnTo>
                <a:lnTo>
                  <a:pt x="4090974" y="3300869"/>
                </a:lnTo>
                <a:lnTo>
                  <a:pt x="4088981" y="3252965"/>
                </a:lnTo>
                <a:lnTo>
                  <a:pt x="4084917" y="3205594"/>
                </a:lnTo>
                <a:lnTo>
                  <a:pt x="4078846" y="3158782"/>
                </a:lnTo>
                <a:lnTo>
                  <a:pt x="4070820" y="3112579"/>
                </a:lnTo>
                <a:lnTo>
                  <a:pt x="4060863" y="3067050"/>
                </a:lnTo>
                <a:lnTo>
                  <a:pt x="4049026" y="3022219"/>
                </a:lnTo>
                <a:lnTo>
                  <a:pt x="4035361" y="2978124"/>
                </a:lnTo>
                <a:lnTo>
                  <a:pt x="4019918" y="2934817"/>
                </a:lnTo>
                <a:lnTo>
                  <a:pt x="4002722" y="2892361"/>
                </a:lnTo>
                <a:lnTo>
                  <a:pt x="3983837" y="2850769"/>
                </a:lnTo>
                <a:lnTo>
                  <a:pt x="3963301" y="2810091"/>
                </a:lnTo>
                <a:lnTo>
                  <a:pt x="3941140" y="2770390"/>
                </a:lnTo>
                <a:lnTo>
                  <a:pt x="3917429" y="2731693"/>
                </a:lnTo>
                <a:lnTo>
                  <a:pt x="3892194" y="2694051"/>
                </a:lnTo>
                <a:lnTo>
                  <a:pt x="3865486" y="2657500"/>
                </a:lnTo>
                <a:lnTo>
                  <a:pt x="3837355" y="2622092"/>
                </a:lnTo>
                <a:lnTo>
                  <a:pt x="3807828" y="2587853"/>
                </a:lnTo>
                <a:lnTo>
                  <a:pt x="3776967" y="2554859"/>
                </a:lnTo>
                <a:lnTo>
                  <a:pt x="3744798" y="2523121"/>
                </a:lnTo>
                <a:lnTo>
                  <a:pt x="3711397" y="2492705"/>
                </a:lnTo>
                <a:lnTo>
                  <a:pt x="3676777" y="2463647"/>
                </a:lnTo>
                <a:lnTo>
                  <a:pt x="3640988" y="2435999"/>
                </a:lnTo>
                <a:lnTo>
                  <a:pt x="3604095" y="2409787"/>
                </a:lnTo>
                <a:lnTo>
                  <a:pt x="3566122" y="2385060"/>
                </a:lnTo>
                <a:lnTo>
                  <a:pt x="3527120" y="2361869"/>
                </a:lnTo>
                <a:lnTo>
                  <a:pt x="3487140" y="2340254"/>
                </a:lnTo>
                <a:lnTo>
                  <a:pt x="3446208" y="2320264"/>
                </a:lnTo>
                <a:lnTo>
                  <a:pt x="3404400" y="2301938"/>
                </a:lnTo>
                <a:lnTo>
                  <a:pt x="3361728" y="2285314"/>
                </a:lnTo>
                <a:lnTo>
                  <a:pt x="3318256" y="2270442"/>
                </a:lnTo>
                <a:lnTo>
                  <a:pt x="3274022" y="2257374"/>
                </a:lnTo>
                <a:lnTo>
                  <a:pt x="3229064" y="2246134"/>
                </a:lnTo>
                <a:lnTo>
                  <a:pt x="3183445" y="2236787"/>
                </a:lnTo>
                <a:lnTo>
                  <a:pt x="3137204" y="2229358"/>
                </a:lnTo>
                <a:lnTo>
                  <a:pt x="3090367" y="2223897"/>
                </a:lnTo>
                <a:lnTo>
                  <a:pt x="3042996" y="2220455"/>
                </a:lnTo>
                <a:lnTo>
                  <a:pt x="2987344" y="2219045"/>
                </a:lnTo>
                <a:lnTo>
                  <a:pt x="2114816" y="2219134"/>
                </a:lnTo>
                <a:lnTo>
                  <a:pt x="2072805" y="2220468"/>
                </a:lnTo>
                <a:lnTo>
                  <a:pt x="2025040" y="2223935"/>
                </a:lnTo>
                <a:lnTo>
                  <a:pt x="1977834" y="2229447"/>
                </a:lnTo>
                <a:lnTo>
                  <a:pt x="1931238" y="2236940"/>
                </a:lnTo>
                <a:lnTo>
                  <a:pt x="1885302" y="2246376"/>
                </a:lnTo>
                <a:lnTo>
                  <a:pt x="1840052" y="2257717"/>
                </a:lnTo>
                <a:lnTo>
                  <a:pt x="1795538" y="2270899"/>
                </a:lnTo>
                <a:lnTo>
                  <a:pt x="1751799" y="2285911"/>
                </a:lnTo>
                <a:lnTo>
                  <a:pt x="1708899" y="2302675"/>
                </a:lnTo>
                <a:lnTo>
                  <a:pt x="1666875" y="2321179"/>
                </a:lnTo>
                <a:lnTo>
                  <a:pt x="1625765" y="2341346"/>
                </a:lnTo>
                <a:lnTo>
                  <a:pt x="1585607" y="2363165"/>
                </a:lnTo>
                <a:lnTo>
                  <a:pt x="1546466" y="2386558"/>
                </a:lnTo>
                <a:lnTo>
                  <a:pt x="1508379" y="2411514"/>
                </a:lnTo>
                <a:lnTo>
                  <a:pt x="1471383" y="2437955"/>
                </a:lnTo>
                <a:lnTo>
                  <a:pt x="1435519" y="2465870"/>
                </a:lnTo>
                <a:lnTo>
                  <a:pt x="1400848" y="2495194"/>
                </a:lnTo>
                <a:lnTo>
                  <a:pt x="1367409" y="2525890"/>
                </a:lnTo>
                <a:lnTo>
                  <a:pt x="1335239" y="2557907"/>
                </a:lnTo>
                <a:lnTo>
                  <a:pt x="1304391" y="2591206"/>
                </a:lnTo>
                <a:lnTo>
                  <a:pt x="1274914" y="2625750"/>
                </a:lnTo>
                <a:lnTo>
                  <a:pt x="1246835" y="2661475"/>
                </a:lnTo>
                <a:lnTo>
                  <a:pt x="1220216" y="2698356"/>
                </a:lnTo>
                <a:lnTo>
                  <a:pt x="1195082" y="2736354"/>
                </a:lnTo>
                <a:lnTo>
                  <a:pt x="1171498" y="2775394"/>
                </a:lnTo>
                <a:lnTo>
                  <a:pt x="1149502" y="2815463"/>
                </a:lnTo>
                <a:lnTo>
                  <a:pt x="1129144" y="2856509"/>
                </a:lnTo>
                <a:lnTo>
                  <a:pt x="1110449" y="2898470"/>
                </a:lnTo>
                <a:lnTo>
                  <a:pt x="1093482" y="2941332"/>
                </a:lnTo>
                <a:lnTo>
                  <a:pt x="1078280" y="2985020"/>
                </a:lnTo>
                <a:lnTo>
                  <a:pt x="1064882" y="3029521"/>
                </a:lnTo>
                <a:lnTo>
                  <a:pt x="1053338" y="3074759"/>
                </a:lnTo>
                <a:lnTo>
                  <a:pt x="1043698" y="3120707"/>
                </a:lnTo>
                <a:lnTo>
                  <a:pt x="1036002" y="3167329"/>
                </a:lnTo>
                <a:lnTo>
                  <a:pt x="1030300" y="3214560"/>
                </a:lnTo>
                <a:lnTo>
                  <a:pt x="1026617" y="3262376"/>
                </a:lnTo>
                <a:lnTo>
                  <a:pt x="1025017" y="3310712"/>
                </a:lnTo>
                <a:lnTo>
                  <a:pt x="1024674" y="3319297"/>
                </a:lnTo>
                <a:lnTo>
                  <a:pt x="1024674" y="3717328"/>
                </a:lnTo>
                <a:lnTo>
                  <a:pt x="1068120" y="3740366"/>
                </a:lnTo>
                <a:lnTo>
                  <a:pt x="1111948" y="3762705"/>
                </a:lnTo>
                <a:lnTo>
                  <a:pt x="1156157" y="3784358"/>
                </a:lnTo>
                <a:lnTo>
                  <a:pt x="1200734" y="3805313"/>
                </a:lnTo>
                <a:lnTo>
                  <a:pt x="1245666" y="3825570"/>
                </a:lnTo>
                <a:lnTo>
                  <a:pt x="1290942" y="3845115"/>
                </a:lnTo>
                <a:lnTo>
                  <a:pt x="1336560" y="3863962"/>
                </a:lnTo>
                <a:lnTo>
                  <a:pt x="1382496" y="3882098"/>
                </a:lnTo>
                <a:lnTo>
                  <a:pt x="1428762" y="3899522"/>
                </a:lnTo>
                <a:lnTo>
                  <a:pt x="1475320" y="3916235"/>
                </a:lnTo>
                <a:lnTo>
                  <a:pt x="1522183" y="3932224"/>
                </a:lnTo>
                <a:lnTo>
                  <a:pt x="1569339" y="3947503"/>
                </a:lnTo>
                <a:lnTo>
                  <a:pt x="1616773" y="3962057"/>
                </a:lnTo>
                <a:lnTo>
                  <a:pt x="1664474" y="3975887"/>
                </a:lnTo>
                <a:lnTo>
                  <a:pt x="1712442" y="3988993"/>
                </a:lnTo>
                <a:lnTo>
                  <a:pt x="1760651" y="4001376"/>
                </a:lnTo>
                <a:lnTo>
                  <a:pt x="1809102" y="4013022"/>
                </a:lnTo>
                <a:lnTo>
                  <a:pt x="1857781" y="4023944"/>
                </a:lnTo>
                <a:lnTo>
                  <a:pt x="1906689" y="4034117"/>
                </a:lnTo>
                <a:lnTo>
                  <a:pt x="1955800" y="4043553"/>
                </a:lnTo>
                <a:lnTo>
                  <a:pt x="2005114" y="4052252"/>
                </a:lnTo>
                <a:lnTo>
                  <a:pt x="2054618" y="4060215"/>
                </a:lnTo>
                <a:lnTo>
                  <a:pt x="2104313" y="4067416"/>
                </a:lnTo>
                <a:lnTo>
                  <a:pt x="2154174" y="4073880"/>
                </a:lnTo>
                <a:lnTo>
                  <a:pt x="2204199" y="4079595"/>
                </a:lnTo>
                <a:lnTo>
                  <a:pt x="2254377" y="4084548"/>
                </a:lnTo>
                <a:lnTo>
                  <a:pt x="2304707" y="4088752"/>
                </a:lnTo>
                <a:lnTo>
                  <a:pt x="2355164" y="4092194"/>
                </a:lnTo>
                <a:lnTo>
                  <a:pt x="2405748" y="4094886"/>
                </a:lnTo>
                <a:lnTo>
                  <a:pt x="2456434" y="4096804"/>
                </a:lnTo>
                <a:lnTo>
                  <a:pt x="2507234" y="4097947"/>
                </a:lnTo>
                <a:lnTo>
                  <a:pt x="2558135" y="4098340"/>
                </a:lnTo>
                <a:lnTo>
                  <a:pt x="2609037" y="4097947"/>
                </a:lnTo>
                <a:lnTo>
                  <a:pt x="2659837" y="4096804"/>
                </a:lnTo>
                <a:lnTo>
                  <a:pt x="2710535" y="4094886"/>
                </a:lnTo>
                <a:lnTo>
                  <a:pt x="2761119" y="4092194"/>
                </a:lnTo>
                <a:lnTo>
                  <a:pt x="2811576" y="4088752"/>
                </a:lnTo>
                <a:lnTo>
                  <a:pt x="2861894" y="4084548"/>
                </a:lnTo>
                <a:lnTo>
                  <a:pt x="2912072" y="4079595"/>
                </a:lnTo>
                <a:lnTo>
                  <a:pt x="2962110" y="4073880"/>
                </a:lnTo>
                <a:lnTo>
                  <a:pt x="3011970" y="4067416"/>
                </a:lnTo>
                <a:lnTo>
                  <a:pt x="3061652" y="4060215"/>
                </a:lnTo>
                <a:lnTo>
                  <a:pt x="3111169" y="4052252"/>
                </a:lnTo>
                <a:lnTo>
                  <a:pt x="3160484" y="4043553"/>
                </a:lnTo>
                <a:lnTo>
                  <a:pt x="3209594" y="4034117"/>
                </a:lnTo>
                <a:lnTo>
                  <a:pt x="3258502" y="4023944"/>
                </a:lnTo>
                <a:lnTo>
                  <a:pt x="3307181" y="4013022"/>
                </a:lnTo>
                <a:lnTo>
                  <a:pt x="3355632" y="4001376"/>
                </a:lnTo>
                <a:lnTo>
                  <a:pt x="3403841" y="3988993"/>
                </a:lnTo>
                <a:lnTo>
                  <a:pt x="3451809" y="3975887"/>
                </a:lnTo>
                <a:lnTo>
                  <a:pt x="3499497" y="3962057"/>
                </a:lnTo>
                <a:lnTo>
                  <a:pt x="3546932" y="3947503"/>
                </a:lnTo>
                <a:lnTo>
                  <a:pt x="3594087" y="3932224"/>
                </a:lnTo>
                <a:lnTo>
                  <a:pt x="3640950" y="3916235"/>
                </a:lnTo>
                <a:lnTo>
                  <a:pt x="3687521" y="3899522"/>
                </a:lnTo>
                <a:lnTo>
                  <a:pt x="3733774" y="3882098"/>
                </a:lnTo>
                <a:lnTo>
                  <a:pt x="3779710" y="3863962"/>
                </a:lnTo>
                <a:lnTo>
                  <a:pt x="3825329" y="3845115"/>
                </a:lnTo>
                <a:lnTo>
                  <a:pt x="3870591" y="3825570"/>
                </a:lnTo>
                <a:lnTo>
                  <a:pt x="3915524" y="3805313"/>
                </a:lnTo>
                <a:lnTo>
                  <a:pt x="3960101" y="3784358"/>
                </a:lnTo>
                <a:lnTo>
                  <a:pt x="4004297" y="3762705"/>
                </a:lnTo>
                <a:lnTo>
                  <a:pt x="4048137" y="3740366"/>
                </a:lnTo>
                <a:lnTo>
                  <a:pt x="4091571" y="3717328"/>
                </a:lnTo>
                <a:lnTo>
                  <a:pt x="4091571" y="3315957"/>
                </a:lnTo>
                <a:close/>
              </a:path>
              <a:path w="5033644" h="4098925">
                <a:moveTo>
                  <a:pt x="4537367" y="747191"/>
                </a:moveTo>
                <a:lnTo>
                  <a:pt x="4535894" y="700011"/>
                </a:lnTo>
                <a:lnTo>
                  <a:pt x="4531538" y="653592"/>
                </a:lnTo>
                <a:lnTo>
                  <a:pt x="4524375" y="608037"/>
                </a:lnTo>
                <a:lnTo>
                  <a:pt x="4514507" y="563435"/>
                </a:lnTo>
                <a:lnTo>
                  <a:pt x="4502010" y="519861"/>
                </a:lnTo>
                <a:lnTo>
                  <a:pt x="4486986" y="477405"/>
                </a:lnTo>
                <a:lnTo>
                  <a:pt x="4469523" y="436168"/>
                </a:lnTo>
                <a:lnTo>
                  <a:pt x="4449686" y="396227"/>
                </a:lnTo>
                <a:lnTo>
                  <a:pt x="4427588" y="357670"/>
                </a:lnTo>
                <a:lnTo>
                  <a:pt x="4403318" y="320598"/>
                </a:lnTo>
                <a:lnTo>
                  <a:pt x="4376940" y="285076"/>
                </a:lnTo>
                <a:lnTo>
                  <a:pt x="4348569" y="251218"/>
                </a:lnTo>
                <a:lnTo>
                  <a:pt x="4318266" y="219100"/>
                </a:lnTo>
                <a:lnTo>
                  <a:pt x="4286148" y="188798"/>
                </a:lnTo>
                <a:lnTo>
                  <a:pt x="4252290" y="160426"/>
                </a:lnTo>
                <a:lnTo>
                  <a:pt x="4216781" y="134048"/>
                </a:lnTo>
                <a:lnTo>
                  <a:pt x="4179697" y="109778"/>
                </a:lnTo>
                <a:lnTo>
                  <a:pt x="4141152" y="87680"/>
                </a:lnTo>
                <a:lnTo>
                  <a:pt x="4101211" y="67843"/>
                </a:lnTo>
                <a:lnTo>
                  <a:pt x="4059961" y="50380"/>
                </a:lnTo>
                <a:lnTo>
                  <a:pt x="4017518" y="35356"/>
                </a:lnTo>
                <a:lnTo>
                  <a:pt x="3973944" y="22860"/>
                </a:lnTo>
                <a:lnTo>
                  <a:pt x="3929342" y="12992"/>
                </a:lnTo>
                <a:lnTo>
                  <a:pt x="3883787" y="5829"/>
                </a:lnTo>
                <a:lnTo>
                  <a:pt x="3837381" y="1473"/>
                </a:lnTo>
                <a:lnTo>
                  <a:pt x="3790200" y="0"/>
                </a:lnTo>
                <a:lnTo>
                  <a:pt x="3739946" y="1676"/>
                </a:lnTo>
                <a:lnTo>
                  <a:pt x="3690289" y="6642"/>
                </a:lnTo>
                <a:lnTo>
                  <a:pt x="3641369" y="14859"/>
                </a:lnTo>
                <a:lnTo>
                  <a:pt x="3593338" y="26238"/>
                </a:lnTo>
                <a:lnTo>
                  <a:pt x="3546310" y="40728"/>
                </a:lnTo>
                <a:lnTo>
                  <a:pt x="3500437" y="58254"/>
                </a:lnTo>
                <a:lnTo>
                  <a:pt x="3455847" y="78752"/>
                </a:lnTo>
                <a:lnTo>
                  <a:pt x="3412693" y="102171"/>
                </a:lnTo>
                <a:lnTo>
                  <a:pt x="3371100" y="128422"/>
                </a:lnTo>
                <a:lnTo>
                  <a:pt x="3331210" y="157467"/>
                </a:lnTo>
                <a:lnTo>
                  <a:pt x="3293160" y="189217"/>
                </a:lnTo>
                <a:lnTo>
                  <a:pt x="3332340" y="223367"/>
                </a:lnTo>
                <a:lnTo>
                  <a:pt x="3369767" y="259080"/>
                </a:lnTo>
                <a:lnTo>
                  <a:pt x="3405428" y="296303"/>
                </a:lnTo>
                <a:lnTo>
                  <a:pt x="3439274" y="334962"/>
                </a:lnTo>
                <a:lnTo>
                  <a:pt x="3471265" y="374992"/>
                </a:lnTo>
                <a:lnTo>
                  <a:pt x="3501377" y="416331"/>
                </a:lnTo>
                <a:lnTo>
                  <a:pt x="3529584" y="458901"/>
                </a:lnTo>
                <a:lnTo>
                  <a:pt x="3555835" y="502653"/>
                </a:lnTo>
                <a:lnTo>
                  <a:pt x="3580092" y="547522"/>
                </a:lnTo>
                <a:lnTo>
                  <a:pt x="3602342" y="593432"/>
                </a:lnTo>
                <a:lnTo>
                  <a:pt x="3622522" y="640321"/>
                </a:lnTo>
                <a:lnTo>
                  <a:pt x="3640620" y="688111"/>
                </a:lnTo>
                <a:lnTo>
                  <a:pt x="3656584" y="736765"/>
                </a:lnTo>
                <a:lnTo>
                  <a:pt x="3670389" y="786193"/>
                </a:lnTo>
                <a:lnTo>
                  <a:pt x="3683266" y="842391"/>
                </a:lnTo>
                <a:lnTo>
                  <a:pt x="3693503" y="900772"/>
                </a:lnTo>
                <a:lnTo>
                  <a:pt x="3700640" y="958850"/>
                </a:lnTo>
                <a:lnTo>
                  <a:pt x="3704793" y="1015987"/>
                </a:lnTo>
                <a:lnTo>
                  <a:pt x="3706190" y="1070991"/>
                </a:lnTo>
                <a:lnTo>
                  <a:pt x="3705809" y="1099362"/>
                </a:lnTo>
                <a:lnTo>
                  <a:pt x="3704539" y="1131989"/>
                </a:lnTo>
                <a:lnTo>
                  <a:pt x="3703878" y="1140675"/>
                </a:lnTo>
                <a:lnTo>
                  <a:pt x="3701529" y="1173683"/>
                </a:lnTo>
                <a:lnTo>
                  <a:pt x="3696512" y="1219339"/>
                </a:lnTo>
                <a:lnTo>
                  <a:pt x="3687915" y="1275003"/>
                </a:lnTo>
                <a:lnTo>
                  <a:pt x="3676637" y="1329918"/>
                </a:lnTo>
                <a:lnTo>
                  <a:pt x="3662756" y="1383906"/>
                </a:lnTo>
                <a:lnTo>
                  <a:pt x="3646373" y="1436649"/>
                </a:lnTo>
                <a:lnTo>
                  <a:pt x="3631984" y="1477479"/>
                </a:lnTo>
                <a:lnTo>
                  <a:pt x="3671011" y="1484845"/>
                </a:lnTo>
                <a:lnTo>
                  <a:pt x="3710419" y="1490129"/>
                </a:lnTo>
                <a:lnTo>
                  <a:pt x="3750157" y="1493304"/>
                </a:lnTo>
                <a:lnTo>
                  <a:pt x="3790200" y="1494370"/>
                </a:lnTo>
                <a:lnTo>
                  <a:pt x="3837381" y="1492897"/>
                </a:lnTo>
                <a:lnTo>
                  <a:pt x="3883787" y="1488528"/>
                </a:lnTo>
                <a:lnTo>
                  <a:pt x="3929342" y="1481378"/>
                </a:lnTo>
                <a:lnTo>
                  <a:pt x="3973944" y="1471510"/>
                </a:lnTo>
                <a:lnTo>
                  <a:pt x="4017518" y="1459014"/>
                </a:lnTo>
                <a:lnTo>
                  <a:pt x="4059961" y="1443990"/>
                </a:lnTo>
                <a:lnTo>
                  <a:pt x="4101211" y="1426514"/>
                </a:lnTo>
                <a:lnTo>
                  <a:pt x="4141152" y="1406690"/>
                </a:lnTo>
                <a:lnTo>
                  <a:pt x="4179697" y="1384592"/>
                </a:lnTo>
                <a:lnTo>
                  <a:pt x="4216781" y="1360309"/>
                </a:lnTo>
                <a:lnTo>
                  <a:pt x="4252290" y="1333944"/>
                </a:lnTo>
                <a:lnTo>
                  <a:pt x="4286148" y="1305560"/>
                </a:lnTo>
                <a:lnTo>
                  <a:pt x="4318266" y="1275270"/>
                </a:lnTo>
                <a:lnTo>
                  <a:pt x="4348569" y="1243152"/>
                </a:lnTo>
                <a:lnTo>
                  <a:pt x="4376940" y="1209294"/>
                </a:lnTo>
                <a:lnTo>
                  <a:pt x="4403318" y="1173772"/>
                </a:lnTo>
                <a:lnTo>
                  <a:pt x="4427588" y="1136700"/>
                </a:lnTo>
                <a:lnTo>
                  <a:pt x="4449686" y="1098143"/>
                </a:lnTo>
                <a:lnTo>
                  <a:pt x="4469523" y="1058202"/>
                </a:lnTo>
                <a:lnTo>
                  <a:pt x="4486986" y="1016965"/>
                </a:lnTo>
                <a:lnTo>
                  <a:pt x="4502010" y="974521"/>
                </a:lnTo>
                <a:lnTo>
                  <a:pt x="4514507" y="930948"/>
                </a:lnTo>
                <a:lnTo>
                  <a:pt x="4524375" y="886333"/>
                </a:lnTo>
                <a:lnTo>
                  <a:pt x="4531538" y="840790"/>
                </a:lnTo>
                <a:lnTo>
                  <a:pt x="4535894" y="794372"/>
                </a:lnTo>
                <a:lnTo>
                  <a:pt x="4537367" y="747191"/>
                </a:lnTo>
                <a:close/>
              </a:path>
              <a:path w="5033644" h="4098925">
                <a:moveTo>
                  <a:pt x="5033289" y="2601226"/>
                </a:moveTo>
                <a:lnTo>
                  <a:pt x="5031968" y="2552484"/>
                </a:lnTo>
                <a:lnTo>
                  <a:pt x="5028057" y="2504414"/>
                </a:lnTo>
                <a:lnTo>
                  <a:pt x="5021618" y="2457081"/>
                </a:lnTo>
                <a:lnTo>
                  <a:pt x="5012728" y="2410574"/>
                </a:lnTo>
                <a:lnTo>
                  <a:pt x="5001450" y="2364956"/>
                </a:lnTo>
                <a:lnTo>
                  <a:pt x="4987849" y="2320277"/>
                </a:lnTo>
                <a:lnTo>
                  <a:pt x="4971999" y="2276627"/>
                </a:lnTo>
                <a:lnTo>
                  <a:pt x="4953965" y="2234069"/>
                </a:lnTo>
                <a:lnTo>
                  <a:pt x="4933823" y="2192655"/>
                </a:lnTo>
                <a:lnTo>
                  <a:pt x="4911623" y="2152472"/>
                </a:lnTo>
                <a:lnTo>
                  <a:pt x="4887455" y="2113584"/>
                </a:lnTo>
                <a:lnTo>
                  <a:pt x="4861382" y="2076069"/>
                </a:lnTo>
                <a:lnTo>
                  <a:pt x="4833467" y="2039962"/>
                </a:lnTo>
                <a:lnTo>
                  <a:pt x="4803775" y="2005368"/>
                </a:lnTo>
                <a:lnTo>
                  <a:pt x="4772380" y="1972335"/>
                </a:lnTo>
                <a:lnTo>
                  <a:pt x="4739348" y="1940941"/>
                </a:lnTo>
                <a:lnTo>
                  <a:pt x="4704753" y="1911248"/>
                </a:lnTo>
                <a:lnTo>
                  <a:pt x="4668659" y="1883333"/>
                </a:lnTo>
                <a:lnTo>
                  <a:pt x="4631131" y="1857260"/>
                </a:lnTo>
                <a:lnTo>
                  <a:pt x="4592244" y="1833092"/>
                </a:lnTo>
                <a:lnTo>
                  <a:pt x="4552061" y="1810893"/>
                </a:lnTo>
                <a:lnTo>
                  <a:pt x="4510659" y="1790750"/>
                </a:lnTo>
                <a:lnTo>
                  <a:pt x="4468088" y="1772716"/>
                </a:lnTo>
                <a:lnTo>
                  <a:pt x="4424438" y="1756867"/>
                </a:lnTo>
                <a:lnTo>
                  <a:pt x="4379773" y="1743265"/>
                </a:lnTo>
                <a:lnTo>
                  <a:pt x="4334141" y="1731987"/>
                </a:lnTo>
                <a:lnTo>
                  <a:pt x="4287634" y="1723097"/>
                </a:lnTo>
                <a:lnTo>
                  <a:pt x="4240314" y="1716659"/>
                </a:lnTo>
                <a:lnTo>
                  <a:pt x="4192244" y="1712747"/>
                </a:lnTo>
                <a:lnTo>
                  <a:pt x="4143502" y="1711426"/>
                </a:lnTo>
                <a:lnTo>
                  <a:pt x="3510953" y="1711426"/>
                </a:lnTo>
                <a:lnTo>
                  <a:pt x="3482581" y="1751850"/>
                </a:lnTo>
                <a:lnTo>
                  <a:pt x="3452711" y="1790801"/>
                </a:lnTo>
                <a:lnTo>
                  <a:pt x="3421405" y="1828253"/>
                </a:lnTo>
                <a:lnTo>
                  <a:pt x="3388703" y="1864182"/>
                </a:lnTo>
                <a:lnTo>
                  <a:pt x="3354654" y="1898548"/>
                </a:lnTo>
                <a:lnTo>
                  <a:pt x="3319310" y="1931339"/>
                </a:lnTo>
                <a:lnTo>
                  <a:pt x="3282721" y="1962518"/>
                </a:lnTo>
                <a:lnTo>
                  <a:pt x="3244939" y="1992058"/>
                </a:lnTo>
                <a:lnTo>
                  <a:pt x="3206013" y="2019922"/>
                </a:lnTo>
                <a:lnTo>
                  <a:pt x="3228124" y="2024024"/>
                </a:lnTo>
                <a:lnTo>
                  <a:pt x="3276079" y="2033752"/>
                </a:lnTo>
                <a:lnTo>
                  <a:pt x="3323526" y="2045220"/>
                </a:lnTo>
                <a:lnTo>
                  <a:pt x="3370440" y="2058416"/>
                </a:lnTo>
                <a:lnTo>
                  <a:pt x="3416757" y="2073325"/>
                </a:lnTo>
                <a:lnTo>
                  <a:pt x="3462464" y="2089937"/>
                </a:lnTo>
                <a:lnTo>
                  <a:pt x="3507498" y="2108225"/>
                </a:lnTo>
                <a:lnTo>
                  <a:pt x="3551834" y="2128189"/>
                </a:lnTo>
                <a:lnTo>
                  <a:pt x="3595420" y="2149792"/>
                </a:lnTo>
                <a:lnTo>
                  <a:pt x="3638232" y="2173046"/>
                </a:lnTo>
                <a:lnTo>
                  <a:pt x="3680218" y="2197912"/>
                </a:lnTo>
                <a:lnTo>
                  <a:pt x="3721341" y="2224379"/>
                </a:lnTo>
                <a:lnTo>
                  <a:pt x="3761549" y="2252446"/>
                </a:lnTo>
                <a:lnTo>
                  <a:pt x="3800830" y="2282075"/>
                </a:lnTo>
                <a:lnTo>
                  <a:pt x="3839121" y="2313267"/>
                </a:lnTo>
                <a:lnTo>
                  <a:pt x="3876395" y="2345994"/>
                </a:lnTo>
                <a:lnTo>
                  <a:pt x="3912603" y="2380259"/>
                </a:lnTo>
                <a:lnTo>
                  <a:pt x="3947096" y="2415400"/>
                </a:lnTo>
                <a:lnTo>
                  <a:pt x="3980129" y="2451595"/>
                </a:lnTo>
                <a:lnTo>
                  <a:pt x="4011663" y="2488819"/>
                </a:lnTo>
                <a:lnTo>
                  <a:pt x="4041698" y="2527046"/>
                </a:lnTo>
                <a:lnTo>
                  <a:pt x="4070210" y="2566200"/>
                </a:lnTo>
                <a:lnTo>
                  <a:pt x="4097197" y="2606281"/>
                </a:lnTo>
                <a:lnTo>
                  <a:pt x="4122636" y="2647226"/>
                </a:lnTo>
                <a:lnTo>
                  <a:pt x="4146524" y="2689009"/>
                </a:lnTo>
                <a:lnTo>
                  <a:pt x="4168825" y="2731579"/>
                </a:lnTo>
                <a:lnTo>
                  <a:pt x="4189539" y="2774912"/>
                </a:lnTo>
                <a:lnTo>
                  <a:pt x="4208653" y="2818955"/>
                </a:lnTo>
                <a:lnTo>
                  <a:pt x="4228274" y="2869400"/>
                </a:lnTo>
                <a:lnTo>
                  <a:pt x="4242384" y="2910027"/>
                </a:lnTo>
                <a:lnTo>
                  <a:pt x="4256633" y="2955963"/>
                </a:lnTo>
                <a:lnTo>
                  <a:pt x="4270286" y="3006979"/>
                </a:lnTo>
                <a:lnTo>
                  <a:pt x="4279595" y="3047517"/>
                </a:lnTo>
                <a:lnTo>
                  <a:pt x="4287659" y="3088513"/>
                </a:lnTo>
                <a:lnTo>
                  <a:pt x="4294429" y="3129953"/>
                </a:lnTo>
                <a:lnTo>
                  <a:pt x="4299915" y="3171812"/>
                </a:lnTo>
                <a:lnTo>
                  <a:pt x="4351667" y="3161436"/>
                </a:lnTo>
                <a:lnTo>
                  <a:pt x="4403052" y="3150082"/>
                </a:lnTo>
                <a:lnTo>
                  <a:pt x="4454055" y="3137738"/>
                </a:lnTo>
                <a:lnTo>
                  <a:pt x="4504664" y="3124428"/>
                </a:lnTo>
                <a:lnTo>
                  <a:pt x="4554867" y="3110128"/>
                </a:lnTo>
                <a:lnTo>
                  <a:pt x="4604677" y="3094863"/>
                </a:lnTo>
                <a:lnTo>
                  <a:pt x="4654067" y="3078619"/>
                </a:lnTo>
                <a:lnTo>
                  <a:pt x="4703038" y="3061424"/>
                </a:lnTo>
                <a:lnTo>
                  <a:pt x="4751565" y="3043250"/>
                </a:lnTo>
                <a:lnTo>
                  <a:pt x="4799673" y="3024124"/>
                </a:lnTo>
                <a:lnTo>
                  <a:pt x="4847323" y="3004032"/>
                </a:lnTo>
                <a:lnTo>
                  <a:pt x="4894516" y="2982988"/>
                </a:lnTo>
                <a:lnTo>
                  <a:pt x="4941240" y="2960979"/>
                </a:lnTo>
                <a:lnTo>
                  <a:pt x="4987506" y="2938030"/>
                </a:lnTo>
                <a:lnTo>
                  <a:pt x="5033289" y="2914142"/>
                </a:lnTo>
                <a:lnTo>
                  <a:pt x="5033289" y="2601226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277" y="755077"/>
            <a:ext cx="8033384" cy="13576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b="1" spc="-3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b="1" spc="-3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130" dirty="0">
                <a:latin typeface="Calibri" panose="020F0502020204030204" pitchFamily="34" charset="0"/>
                <a:cs typeface="Calibri" panose="020F0502020204030204" pitchFamily="34" charset="0"/>
              </a:rPr>
              <a:t>Ethics?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89255" indent="-377190">
              <a:lnSpc>
                <a:spcPct val="100000"/>
              </a:lnSpc>
              <a:spcBef>
                <a:spcPts val="1420"/>
              </a:spcBef>
              <a:buChar char="•"/>
              <a:tabLst>
                <a:tab pos="389890" algn="l"/>
              </a:tabLst>
            </a:pPr>
            <a:r>
              <a:rPr spc="-45" dirty="0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spc="-3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pc="-3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90" dirty="0">
                <a:latin typeface="Calibri" panose="020F0502020204030204" pitchFamily="34" charset="0"/>
                <a:cs typeface="Calibri" panose="020F0502020204030204" pitchFamily="34" charset="0"/>
              </a:rPr>
              <a:t>heard</a:t>
            </a:r>
            <a:r>
              <a:rPr spc="-2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30" dirty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spc="-3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5" dirty="0"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spc="-3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before?</a:t>
            </a:r>
          </a:p>
          <a:p>
            <a:pPr marL="389255" indent="-377190">
              <a:lnSpc>
                <a:spcPct val="100000"/>
              </a:lnSpc>
              <a:spcBef>
                <a:spcPts val="1330"/>
              </a:spcBef>
              <a:buChar char="•"/>
              <a:tabLst>
                <a:tab pos="389890" algn="l"/>
              </a:tabLst>
            </a:pP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spc="-3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spc="-3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70" dirty="0">
                <a:latin typeface="Calibri" panose="020F0502020204030204" pitchFamily="34" charset="0"/>
                <a:cs typeface="Calibri" panose="020F0502020204030204" pitchFamily="34" charset="0"/>
              </a:rPr>
              <a:t>‘ethics’</a:t>
            </a:r>
            <a:r>
              <a:rPr spc="-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0" dirty="0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spc="-3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pc="-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you?</a:t>
            </a:r>
          </a:p>
          <a:p>
            <a:pPr marL="389255" indent="-377190">
              <a:lnSpc>
                <a:spcPct val="100000"/>
              </a:lnSpc>
              <a:spcBef>
                <a:spcPts val="1330"/>
              </a:spcBef>
              <a:buChar char="•"/>
              <a:tabLst>
                <a:tab pos="389890" algn="l"/>
              </a:tabLst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spc="-2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spc="-2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pc="-25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know</a:t>
            </a:r>
            <a:r>
              <a:rPr spc="-2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spc="-2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pc="-25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0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spc="-2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pc="-2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5" dirty="0">
                <a:latin typeface="Calibri" panose="020F0502020204030204" pitchFamily="34" charset="0"/>
                <a:cs typeface="Calibri" panose="020F0502020204030204" pitchFamily="34" charset="0"/>
              </a:rPr>
              <a:t>wrong?</a:t>
            </a:r>
          </a:p>
          <a:p>
            <a:pPr marL="389255" indent="-377190">
              <a:lnSpc>
                <a:spcPct val="100000"/>
              </a:lnSpc>
              <a:spcBef>
                <a:spcPts val="1330"/>
              </a:spcBef>
              <a:buChar char="•"/>
              <a:tabLst>
                <a:tab pos="389890" algn="l"/>
              </a:tabLst>
            </a:pPr>
            <a:r>
              <a:rPr spc="-75" dirty="0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spc="-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spc="-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spc="-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60" dirty="0">
                <a:latin typeface="Calibri" panose="020F0502020204030204" pitchFamily="34" charset="0"/>
                <a:cs typeface="Calibri" panose="020F0502020204030204" pitchFamily="34" charset="0"/>
              </a:rPr>
              <a:t>learn</a:t>
            </a:r>
            <a:r>
              <a:rPr spc="-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35" dirty="0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spc="-2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this?</a:t>
            </a:r>
          </a:p>
          <a:p>
            <a:pPr marL="389255" indent="-377190">
              <a:lnSpc>
                <a:spcPct val="100000"/>
              </a:lnSpc>
              <a:spcBef>
                <a:spcPts val="1330"/>
              </a:spcBef>
              <a:buChar char="•"/>
              <a:tabLst>
                <a:tab pos="389890" algn="l"/>
              </a:tabLst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pc="-2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pc="-2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0" dirty="0">
                <a:latin typeface="Calibri" panose="020F0502020204030204" pitchFamily="34" charset="0"/>
                <a:cs typeface="Calibri" panose="020F0502020204030204" pitchFamily="34" charset="0"/>
              </a:rPr>
              <a:t>difficult</a:t>
            </a:r>
            <a:r>
              <a:rPr spc="-2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pc="-2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5" dirty="0"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spc="-2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spc="-2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pc="-2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0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spc="-2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thing?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277" y="3058458"/>
            <a:ext cx="15081885" cy="4234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spc="-110" dirty="0">
                <a:latin typeface="Calibri" panose="020F0502020204030204" pitchFamily="34" charset="0"/>
                <a:cs typeface="Calibri" panose="020F0502020204030204" pitchFamily="34" charset="0"/>
              </a:rPr>
              <a:t>Ethics</a:t>
            </a:r>
            <a:r>
              <a:rPr spc="-3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pc="-3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75" dirty="0">
                <a:latin typeface="Calibri" panose="020F0502020204030204" pitchFamily="34" charset="0"/>
                <a:cs typeface="Calibri" panose="020F0502020204030204" pitchFamily="34" charset="0"/>
              </a:rPr>
              <a:t>concerned</a:t>
            </a:r>
            <a:r>
              <a:rPr spc="-3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spc="-3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pc="-4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20" dirty="0">
                <a:latin typeface="Calibri" panose="020F0502020204030204" pitchFamily="34" charset="0"/>
                <a:cs typeface="Calibri" panose="020F0502020204030204" pitchFamily="34" charset="0"/>
              </a:rPr>
              <a:t>morally</a:t>
            </a:r>
            <a:r>
              <a:rPr spc="-4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0" dirty="0"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spc="-4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pc="-4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bad,</a:t>
            </a:r>
            <a:r>
              <a:rPr spc="-4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spc="-4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pc="-4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20" dirty="0">
                <a:latin typeface="Calibri" panose="020F0502020204030204" pitchFamily="34" charset="0"/>
                <a:cs typeface="Calibri" panose="020F0502020204030204" pitchFamily="34" charset="0"/>
              </a:rPr>
              <a:t>morally</a:t>
            </a:r>
            <a:r>
              <a:rPr spc="-4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65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spc="-4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pc="-4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0" dirty="0">
                <a:latin typeface="Calibri" panose="020F0502020204030204" pitchFamily="34" charset="0"/>
                <a:cs typeface="Calibri" panose="020F0502020204030204" pitchFamily="34" charset="0"/>
              </a:rPr>
              <a:t>wrong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spc="-5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spc="-3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spc="-3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40" dirty="0">
                <a:latin typeface="Calibri" panose="020F0502020204030204" pitchFamily="34" charset="0"/>
                <a:cs typeface="Calibri" panose="020F0502020204030204" pitchFamily="34" charset="0"/>
              </a:rPr>
              <a:t>difficult</a:t>
            </a:r>
            <a:r>
              <a:rPr spc="-3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pc="-3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40" dirty="0">
                <a:latin typeface="Calibri" panose="020F0502020204030204" pitchFamily="34" charset="0"/>
                <a:cs typeface="Calibri" panose="020F0502020204030204" pitchFamily="34" charset="0"/>
              </a:rPr>
              <a:t>figure</a:t>
            </a:r>
            <a:r>
              <a:rPr spc="-3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14" dirty="0"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spc="-5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0" dirty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spc="-3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spc="-3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spc="-3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0" dirty="0"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r>
              <a:rPr spc="-3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0" dirty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spc="-3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pc="-3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60" dirty="0">
                <a:latin typeface="Calibri" panose="020F0502020204030204" pitchFamily="34" charset="0"/>
                <a:cs typeface="Calibri" panose="020F0502020204030204" pitchFamily="34" charset="0"/>
              </a:rPr>
              <a:t>difficult?</a:t>
            </a:r>
          </a:p>
        </p:txBody>
      </p:sp>
      <p:sp>
        <p:nvSpPr>
          <p:cNvPr id="3" name="object 3"/>
          <p:cNvSpPr/>
          <p:nvPr/>
        </p:nvSpPr>
        <p:spPr>
          <a:xfrm>
            <a:off x="15702226" y="6451468"/>
            <a:ext cx="2835910" cy="3810000"/>
          </a:xfrm>
          <a:custGeom>
            <a:avLst/>
            <a:gdLst/>
            <a:ahLst/>
            <a:cxnLst/>
            <a:rect l="l" t="t" r="r" b="b"/>
            <a:pathLst>
              <a:path w="2835909" h="3810000">
                <a:moveTo>
                  <a:pt x="1792932" y="25400"/>
                </a:moveTo>
                <a:lnTo>
                  <a:pt x="1134123" y="25400"/>
                </a:lnTo>
                <a:lnTo>
                  <a:pt x="1020289" y="50800"/>
                </a:lnTo>
                <a:lnTo>
                  <a:pt x="913930" y="76200"/>
                </a:lnTo>
                <a:lnTo>
                  <a:pt x="814814" y="101600"/>
                </a:lnTo>
                <a:lnTo>
                  <a:pt x="767901" y="127000"/>
                </a:lnTo>
                <a:lnTo>
                  <a:pt x="722711" y="139700"/>
                </a:lnTo>
                <a:lnTo>
                  <a:pt x="679217" y="165100"/>
                </a:lnTo>
                <a:lnTo>
                  <a:pt x="637389" y="177800"/>
                </a:lnTo>
                <a:lnTo>
                  <a:pt x="597198" y="203200"/>
                </a:lnTo>
                <a:lnTo>
                  <a:pt x="558617" y="228600"/>
                </a:lnTo>
                <a:lnTo>
                  <a:pt x="521614" y="254000"/>
                </a:lnTo>
                <a:lnTo>
                  <a:pt x="486163" y="279400"/>
                </a:lnTo>
                <a:lnTo>
                  <a:pt x="452233" y="304800"/>
                </a:lnTo>
                <a:lnTo>
                  <a:pt x="419796" y="330200"/>
                </a:lnTo>
                <a:lnTo>
                  <a:pt x="388823" y="355600"/>
                </a:lnTo>
                <a:lnTo>
                  <a:pt x="359286" y="381000"/>
                </a:lnTo>
                <a:lnTo>
                  <a:pt x="331154" y="419100"/>
                </a:lnTo>
                <a:lnTo>
                  <a:pt x="304400" y="444500"/>
                </a:lnTo>
                <a:lnTo>
                  <a:pt x="278994" y="482600"/>
                </a:lnTo>
                <a:lnTo>
                  <a:pt x="254907" y="508000"/>
                </a:lnTo>
                <a:lnTo>
                  <a:pt x="232111" y="546100"/>
                </a:lnTo>
                <a:lnTo>
                  <a:pt x="210577" y="584200"/>
                </a:lnTo>
                <a:lnTo>
                  <a:pt x="190275" y="609600"/>
                </a:lnTo>
                <a:lnTo>
                  <a:pt x="171177" y="647700"/>
                </a:lnTo>
                <a:lnTo>
                  <a:pt x="153254" y="685800"/>
                </a:lnTo>
                <a:lnTo>
                  <a:pt x="136477" y="723900"/>
                </a:lnTo>
                <a:lnTo>
                  <a:pt x="120817" y="762000"/>
                </a:lnTo>
                <a:lnTo>
                  <a:pt x="106245" y="812800"/>
                </a:lnTo>
                <a:lnTo>
                  <a:pt x="92732" y="850900"/>
                </a:lnTo>
                <a:lnTo>
                  <a:pt x="80250" y="889000"/>
                </a:lnTo>
                <a:lnTo>
                  <a:pt x="68769" y="927100"/>
                </a:lnTo>
                <a:lnTo>
                  <a:pt x="58260" y="977900"/>
                </a:lnTo>
                <a:lnTo>
                  <a:pt x="48695" y="1016000"/>
                </a:lnTo>
                <a:lnTo>
                  <a:pt x="40045" y="1066800"/>
                </a:lnTo>
                <a:lnTo>
                  <a:pt x="32281" y="1104900"/>
                </a:lnTo>
                <a:lnTo>
                  <a:pt x="25373" y="1155700"/>
                </a:lnTo>
                <a:lnTo>
                  <a:pt x="19294" y="1206500"/>
                </a:lnTo>
                <a:lnTo>
                  <a:pt x="14013" y="1257300"/>
                </a:lnTo>
                <a:lnTo>
                  <a:pt x="9503" y="1295400"/>
                </a:lnTo>
                <a:lnTo>
                  <a:pt x="5733" y="1346200"/>
                </a:lnTo>
                <a:lnTo>
                  <a:pt x="1550" y="1422400"/>
                </a:lnTo>
                <a:lnTo>
                  <a:pt x="0" y="1498600"/>
                </a:lnTo>
                <a:lnTo>
                  <a:pt x="918" y="1574800"/>
                </a:lnTo>
                <a:lnTo>
                  <a:pt x="4142" y="1638300"/>
                </a:lnTo>
                <a:lnTo>
                  <a:pt x="9505" y="1701800"/>
                </a:lnTo>
                <a:lnTo>
                  <a:pt x="16843" y="1765300"/>
                </a:lnTo>
                <a:lnTo>
                  <a:pt x="25992" y="1816100"/>
                </a:lnTo>
                <a:lnTo>
                  <a:pt x="36786" y="1879600"/>
                </a:lnTo>
                <a:lnTo>
                  <a:pt x="49063" y="1930400"/>
                </a:lnTo>
                <a:lnTo>
                  <a:pt x="62656" y="1981200"/>
                </a:lnTo>
                <a:lnTo>
                  <a:pt x="77401" y="2019300"/>
                </a:lnTo>
                <a:lnTo>
                  <a:pt x="93134" y="2070100"/>
                </a:lnTo>
                <a:lnTo>
                  <a:pt x="109690" y="2108200"/>
                </a:lnTo>
                <a:lnTo>
                  <a:pt x="126904" y="2146300"/>
                </a:lnTo>
                <a:lnTo>
                  <a:pt x="144612" y="2184400"/>
                </a:lnTo>
                <a:lnTo>
                  <a:pt x="162649" y="2222500"/>
                </a:lnTo>
                <a:lnTo>
                  <a:pt x="180851" y="2260600"/>
                </a:lnTo>
                <a:lnTo>
                  <a:pt x="199053" y="2286000"/>
                </a:lnTo>
                <a:lnTo>
                  <a:pt x="217090" y="2324100"/>
                </a:lnTo>
                <a:lnTo>
                  <a:pt x="234799" y="2349500"/>
                </a:lnTo>
                <a:lnTo>
                  <a:pt x="252013" y="2374900"/>
                </a:lnTo>
                <a:lnTo>
                  <a:pt x="268569" y="2413000"/>
                </a:lnTo>
                <a:lnTo>
                  <a:pt x="284302" y="2438400"/>
                </a:lnTo>
                <a:lnTo>
                  <a:pt x="312641" y="2489200"/>
                </a:lnTo>
                <a:lnTo>
                  <a:pt x="335713" y="2540000"/>
                </a:lnTo>
                <a:lnTo>
                  <a:pt x="383055" y="2794000"/>
                </a:lnTo>
                <a:lnTo>
                  <a:pt x="399461" y="3111500"/>
                </a:lnTo>
                <a:lnTo>
                  <a:pt x="398992" y="3378200"/>
                </a:lnTo>
                <a:lnTo>
                  <a:pt x="395711" y="3492500"/>
                </a:lnTo>
                <a:lnTo>
                  <a:pt x="1375660" y="3810000"/>
                </a:lnTo>
                <a:lnTo>
                  <a:pt x="1567367" y="3302000"/>
                </a:lnTo>
                <a:lnTo>
                  <a:pt x="1671892" y="3035300"/>
                </a:lnTo>
                <a:lnTo>
                  <a:pt x="1725796" y="2908300"/>
                </a:lnTo>
                <a:lnTo>
                  <a:pt x="1765638" y="2832100"/>
                </a:lnTo>
                <a:lnTo>
                  <a:pt x="1808449" y="2794000"/>
                </a:lnTo>
                <a:lnTo>
                  <a:pt x="2533105" y="2794000"/>
                </a:lnTo>
                <a:lnTo>
                  <a:pt x="2545906" y="2768600"/>
                </a:lnTo>
                <a:lnTo>
                  <a:pt x="2561148" y="2717800"/>
                </a:lnTo>
                <a:lnTo>
                  <a:pt x="2572641" y="2667000"/>
                </a:lnTo>
                <a:lnTo>
                  <a:pt x="2580592" y="2603500"/>
                </a:lnTo>
                <a:lnTo>
                  <a:pt x="2585210" y="2552700"/>
                </a:lnTo>
                <a:lnTo>
                  <a:pt x="2586703" y="2501900"/>
                </a:lnTo>
                <a:lnTo>
                  <a:pt x="2585280" y="2451100"/>
                </a:lnTo>
                <a:lnTo>
                  <a:pt x="2581148" y="2413000"/>
                </a:lnTo>
                <a:lnTo>
                  <a:pt x="2574516" y="2374900"/>
                </a:lnTo>
                <a:lnTo>
                  <a:pt x="2565593" y="2362200"/>
                </a:lnTo>
                <a:lnTo>
                  <a:pt x="2603092" y="2349500"/>
                </a:lnTo>
                <a:lnTo>
                  <a:pt x="2724209" y="2311400"/>
                </a:lnTo>
                <a:lnTo>
                  <a:pt x="2762239" y="2286000"/>
                </a:lnTo>
                <a:lnTo>
                  <a:pt x="2796489" y="2247900"/>
                </a:lnTo>
                <a:lnTo>
                  <a:pt x="2818169" y="2209800"/>
                </a:lnTo>
                <a:lnTo>
                  <a:pt x="1302792" y="2209800"/>
                </a:lnTo>
                <a:lnTo>
                  <a:pt x="1270607" y="2184400"/>
                </a:lnTo>
                <a:lnTo>
                  <a:pt x="1248909" y="2171700"/>
                </a:lnTo>
                <a:lnTo>
                  <a:pt x="1240952" y="2133600"/>
                </a:lnTo>
                <a:lnTo>
                  <a:pt x="1125088" y="2133600"/>
                </a:lnTo>
                <a:lnTo>
                  <a:pt x="1088088" y="2108200"/>
                </a:lnTo>
                <a:lnTo>
                  <a:pt x="1063142" y="2070100"/>
                </a:lnTo>
                <a:lnTo>
                  <a:pt x="1053995" y="2019300"/>
                </a:lnTo>
                <a:lnTo>
                  <a:pt x="1053995" y="1739900"/>
                </a:lnTo>
                <a:lnTo>
                  <a:pt x="1018260" y="1714500"/>
                </a:lnTo>
                <a:lnTo>
                  <a:pt x="985338" y="1676400"/>
                </a:lnTo>
                <a:lnTo>
                  <a:pt x="955453" y="1651000"/>
                </a:lnTo>
                <a:lnTo>
                  <a:pt x="928827" y="1612900"/>
                </a:lnTo>
                <a:lnTo>
                  <a:pt x="905685" y="1574800"/>
                </a:lnTo>
                <a:lnTo>
                  <a:pt x="886250" y="1524000"/>
                </a:lnTo>
                <a:lnTo>
                  <a:pt x="870744" y="1485900"/>
                </a:lnTo>
                <a:lnTo>
                  <a:pt x="859392" y="1435100"/>
                </a:lnTo>
                <a:lnTo>
                  <a:pt x="852417" y="1384300"/>
                </a:lnTo>
                <a:lnTo>
                  <a:pt x="850043" y="1346200"/>
                </a:lnTo>
                <a:lnTo>
                  <a:pt x="852296" y="1295400"/>
                </a:lnTo>
                <a:lnTo>
                  <a:pt x="858917" y="1244600"/>
                </a:lnTo>
                <a:lnTo>
                  <a:pt x="869700" y="1206500"/>
                </a:lnTo>
                <a:lnTo>
                  <a:pt x="884439" y="1155700"/>
                </a:lnTo>
                <a:lnTo>
                  <a:pt x="902928" y="1117600"/>
                </a:lnTo>
                <a:lnTo>
                  <a:pt x="924960" y="1079500"/>
                </a:lnTo>
                <a:lnTo>
                  <a:pt x="950330" y="1041400"/>
                </a:lnTo>
                <a:lnTo>
                  <a:pt x="978830" y="1003300"/>
                </a:lnTo>
                <a:lnTo>
                  <a:pt x="1010256" y="977900"/>
                </a:lnTo>
                <a:lnTo>
                  <a:pt x="1044399" y="952500"/>
                </a:lnTo>
                <a:lnTo>
                  <a:pt x="1081056" y="927100"/>
                </a:lnTo>
                <a:lnTo>
                  <a:pt x="1120018" y="901700"/>
                </a:lnTo>
                <a:lnTo>
                  <a:pt x="1161081" y="889000"/>
                </a:lnTo>
                <a:lnTo>
                  <a:pt x="1204037" y="863600"/>
                </a:lnTo>
                <a:lnTo>
                  <a:pt x="1248681" y="863600"/>
                </a:lnTo>
                <a:lnTo>
                  <a:pt x="1294806" y="850900"/>
                </a:lnTo>
                <a:lnTo>
                  <a:pt x="2694109" y="850900"/>
                </a:lnTo>
                <a:lnTo>
                  <a:pt x="2688752" y="825500"/>
                </a:lnTo>
                <a:lnTo>
                  <a:pt x="2676201" y="787400"/>
                </a:lnTo>
                <a:lnTo>
                  <a:pt x="2661814" y="736600"/>
                </a:lnTo>
                <a:lnTo>
                  <a:pt x="2645590" y="673100"/>
                </a:lnTo>
                <a:lnTo>
                  <a:pt x="2638202" y="660400"/>
                </a:lnTo>
                <a:lnTo>
                  <a:pt x="2629351" y="635000"/>
                </a:lnTo>
                <a:lnTo>
                  <a:pt x="2607147" y="584200"/>
                </a:lnTo>
                <a:lnTo>
                  <a:pt x="2578753" y="533400"/>
                </a:lnTo>
                <a:lnTo>
                  <a:pt x="2543941" y="482600"/>
                </a:lnTo>
                <a:lnTo>
                  <a:pt x="2502484" y="431800"/>
                </a:lnTo>
                <a:lnTo>
                  <a:pt x="2479193" y="406400"/>
                </a:lnTo>
                <a:lnTo>
                  <a:pt x="2454155" y="368300"/>
                </a:lnTo>
                <a:lnTo>
                  <a:pt x="2398728" y="317500"/>
                </a:lnTo>
                <a:lnTo>
                  <a:pt x="2368282" y="292100"/>
                </a:lnTo>
                <a:lnTo>
                  <a:pt x="2335976" y="266700"/>
                </a:lnTo>
                <a:lnTo>
                  <a:pt x="2301783" y="241300"/>
                </a:lnTo>
                <a:lnTo>
                  <a:pt x="2265672" y="215900"/>
                </a:lnTo>
                <a:lnTo>
                  <a:pt x="2227617" y="190500"/>
                </a:lnTo>
                <a:lnTo>
                  <a:pt x="2187589" y="165100"/>
                </a:lnTo>
                <a:lnTo>
                  <a:pt x="2145560" y="152400"/>
                </a:lnTo>
                <a:lnTo>
                  <a:pt x="2101501" y="127000"/>
                </a:lnTo>
                <a:lnTo>
                  <a:pt x="2055383" y="101600"/>
                </a:lnTo>
                <a:lnTo>
                  <a:pt x="2007180" y="88900"/>
                </a:lnTo>
                <a:lnTo>
                  <a:pt x="1956861" y="76200"/>
                </a:lnTo>
                <a:lnTo>
                  <a:pt x="1904399" y="50800"/>
                </a:lnTo>
                <a:lnTo>
                  <a:pt x="1792932" y="25400"/>
                </a:lnTo>
                <a:close/>
              </a:path>
              <a:path w="2835909" h="3810000">
                <a:moveTo>
                  <a:pt x="2448508" y="2870200"/>
                </a:moveTo>
                <a:lnTo>
                  <a:pt x="2322483" y="2870200"/>
                </a:lnTo>
                <a:lnTo>
                  <a:pt x="2370663" y="2882900"/>
                </a:lnTo>
                <a:lnTo>
                  <a:pt x="2413101" y="2882900"/>
                </a:lnTo>
                <a:lnTo>
                  <a:pt x="2448508" y="2870200"/>
                </a:lnTo>
                <a:close/>
              </a:path>
              <a:path w="2835909" h="3810000">
                <a:moveTo>
                  <a:pt x="2533105" y="2794000"/>
                </a:moveTo>
                <a:lnTo>
                  <a:pt x="1885007" y="2794000"/>
                </a:lnTo>
                <a:lnTo>
                  <a:pt x="1932720" y="2806700"/>
                </a:lnTo>
                <a:lnTo>
                  <a:pt x="1985002" y="2806700"/>
                </a:lnTo>
                <a:lnTo>
                  <a:pt x="2269849" y="2870200"/>
                </a:lnTo>
                <a:lnTo>
                  <a:pt x="2475595" y="2870200"/>
                </a:lnTo>
                <a:lnTo>
                  <a:pt x="2503338" y="2844800"/>
                </a:lnTo>
                <a:lnTo>
                  <a:pt x="2526705" y="2806700"/>
                </a:lnTo>
                <a:lnTo>
                  <a:pt x="2533105" y="2794000"/>
                </a:lnTo>
                <a:close/>
              </a:path>
              <a:path w="2835909" h="3810000">
                <a:moveTo>
                  <a:pt x="2694109" y="850900"/>
                </a:moveTo>
                <a:lnTo>
                  <a:pt x="1389604" y="850900"/>
                </a:lnTo>
                <a:lnTo>
                  <a:pt x="1435728" y="863600"/>
                </a:lnTo>
                <a:lnTo>
                  <a:pt x="1480371" y="863600"/>
                </a:lnTo>
                <a:lnTo>
                  <a:pt x="1523327" y="889000"/>
                </a:lnTo>
                <a:lnTo>
                  <a:pt x="1564389" y="901700"/>
                </a:lnTo>
                <a:lnTo>
                  <a:pt x="1603351" y="927100"/>
                </a:lnTo>
                <a:lnTo>
                  <a:pt x="1640008" y="952500"/>
                </a:lnTo>
                <a:lnTo>
                  <a:pt x="1674152" y="977900"/>
                </a:lnTo>
                <a:lnTo>
                  <a:pt x="1705578" y="1003300"/>
                </a:lnTo>
                <a:lnTo>
                  <a:pt x="1734079" y="1041400"/>
                </a:lnTo>
                <a:lnTo>
                  <a:pt x="1759449" y="1079500"/>
                </a:lnTo>
                <a:lnTo>
                  <a:pt x="1781482" y="1117600"/>
                </a:lnTo>
                <a:lnTo>
                  <a:pt x="1799971" y="1155700"/>
                </a:lnTo>
                <a:lnTo>
                  <a:pt x="1814711" y="1206500"/>
                </a:lnTo>
                <a:lnTo>
                  <a:pt x="1825494" y="1244600"/>
                </a:lnTo>
                <a:lnTo>
                  <a:pt x="1832116" y="1295400"/>
                </a:lnTo>
                <a:lnTo>
                  <a:pt x="1834369" y="1346200"/>
                </a:lnTo>
                <a:lnTo>
                  <a:pt x="1831994" y="1384300"/>
                </a:lnTo>
                <a:lnTo>
                  <a:pt x="1825018" y="1435100"/>
                </a:lnTo>
                <a:lnTo>
                  <a:pt x="1813665" y="1485900"/>
                </a:lnTo>
                <a:lnTo>
                  <a:pt x="1798158" y="1524000"/>
                </a:lnTo>
                <a:lnTo>
                  <a:pt x="1778721" y="1574800"/>
                </a:lnTo>
                <a:lnTo>
                  <a:pt x="1755578" y="1612900"/>
                </a:lnTo>
                <a:lnTo>
                  <a:pt x="1728951" y="1651000"/>
                </a:lnTo>
                <a:lnTo>
                  <a:pt x="1699064" y="1676400"/>
                </a:lnTo>
                <a:lnTo>
                  <a:pt x="1666142" y="1714500"/>
                </a:lnTo>
                <a:lnTo>
                  <a:pt x="1630406" y="1739900"/>
                </a:lnTo>
                <a:lnTo>
                  <a:pt x="1630406" y="2019300"/>
                </a:lnTo>
                <a:lnTo>
                  <a:pt x="1621259" y="2070100"/>
                </a:lnTo>
                <a:lnTo>
                  <a:pt x="1596316" y="2108200"/>
                </a:lnTo>
                <a:lnTo>
                  <a:pt x="1559322" y="2133600"/>
                </a:lnTo>
                <a:lnTo>
                  <a:pt x="1443449" y="2133600"/>
                </a:lnTo>
                <a:lnTo>
                  <a:pt x="1435493" y="2171700"/>
                </a:lnTo>
                <a:lnTo>
                  <a:pt x="1413795" y="2184400"/>
                </a:lnTo>
                <a:lnTo>
                  <a:pt x="1381614" y="2209800"/>
                </a:lnTo>
                <a:lnTo>
                  <a:pt x="2818169" y="2209800"/>
                </a:lnTo>
                <a:lnTo>
                  <a:pt x="2825396" y="2197100"/>
                </a:lnTo>
                <a:lnTo>
                  <a:pt x="2833189" y="2171700"/>
                </a:lnTo>
                <a:lnTo>
                  <a:pt x="2835833" y="2133600"/>
                </a:lnTo>
                <a:lnTo>
                  <a:pt x="2833985" y="2095500"/>
                </a:lnTo>
                <a:lnTo>
                  <a:pt x="2828305" y="2057400"/>
                </a:lnTo>
                <a:lnTo>
                  <a:pt x="2819452" y="2019300"/>
                </a:lnTo>
                <a:lnTo>
                  <a:pt x="2808084" y="1968500"/>
                </a:lnTo>
                <a:lnTo>
                  <a:pt x="2794862" y="1917700"/>
                </a:lnTo>
                <a:lnTo>
                  <a:pt x="2780444" y="1866900"/>
                </a:lnTo>
                <a:lnTo>
                  <a:pt x="2765488" y="1816100"/>
                </a:lnTo>
                <a:lnTo>
                  <a:pt x="2750655" y="1765300"/>
                </a:lnTo>
                <a:lnTo>
                  <a:pt x="2736602" y="1701800"/>
                </a:lnTo>
                <a:lnTo>
                  <a:pt x="2723989" y="1651000"/>
                </a:lnTo>
                <a:lnTo>
                  <a:pt x="2713475" y="1600200"/>
                </a:lnTo>
                <a:lnTo>
                  <a:pt x="2705719" y="1536700"/>
                </a:lnTo>
                <a:lnTo>
                  <a:pt x="2701380" y="1485900"/>
                </a:lnTo>
                <a:lnTo>
                  <a:pt x="2701117" y="1435100"/>
                </a:lnTo>
                <a:lnTo>
                  <a:pt x="2705588" y="1384300"/>
                </a:lnTo>
                <a:lnTo>
                  <a:pt x="2713241" y="1333500"/>
                </a:lnTo>
                <a:lnTo>
                  <a:pt x="2719057" y="1282700"/>
                </a:lnTo>
                <a:lnTo>
                  <a:pt x="2723037" y="1219200"/>
                </a:lnTo>
                <a:lnTo>
                  <a:pt x="2725180" y="1168400"/>
                </a:lnTo>
                <a:lnTo>
                  <a:pt x="2725486" y="1117600"/>
                </a:lnTo>
                <a:lnTo>
                  <a:pt x="2723955" y="1079500"/>
                </a:lnTo>
                <a:lnTo>
                  <a:pt x="2720588" y="1028700"/>
                </a:lnTo>
                <a:lnTo>
                  <a:pt x="2715384" y="977900"/>
                </a:lnTo>
                <a:lnTo>
                  <a:pt x="2708343" y="927100"/>
                </a:lnTo>
                <a:lnTo>
                  <a:pt x="2699466" y="876300"/>
                </a:lnTo>
                <a:lnTo>
                  <a:pt x="2694109" y="850900"/>
                </a:lnTo>
                <a:close/>
              </a:path>
              <a:path w="2835909" h="3810000">
                <a:moveTo>
                  <a:pt x="1608948" y="0"/>
                </a:moveTo>
                <a:lnTo>
                  <a:pt x="1331118" y="0"/>
                </a:lnTo>
                <a:lnTo>
                  <a:pt x="1255664" y="12700"/>
                </a:lnTo>
                <a:lnTo>
                  <a:pt x="1193916" y="25400"/>
                </a:lnTo>
                <a:lnTo>
                  <a:pt x="1733870" y="25400"/>
                </a:lnTo>
                <a:lnTo>
                  <a:pt x="1608948" y="0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1634" y="5074176"/>
            <a:ext cx="9225915" cy="5308600"/>
          </a:xfrm>
          <a:custGeom>
            <a:avLst/>
            <a:gdLst/>
            <a:ahLst/>
            <a:cxnLst/>
            <a:rect l="l" t="t" r="r" b="b"/>
            <a:pathLst>
              <a:path w="9225915" h="5308600">
                <a:moveTo>
                  <a:pt x="9225394" y="1295400"/>
                </a:moveTo>
                <a:lnTo>
                  <a:pt x="9225293" y="1257300"/>
                </a:lnTo>
                <a:lnTo>
                  <a:pt x="9211526" y="1219200"/>
                </a:lnTo>
                <a:lnTo>
                  <a:pt x="9179344" y="1193800"/>
                </a:lnTo>
                <a:lnTo>
                  <a:pt x="9135999" y="1181100"/>
                </a:lnTo>
                <a:lnTo>
                  <a:pt x="9094876" y="1181100"/>
                </a:lnTo>
                <a:lnTo>
                  <a:pt x="9055456" y="1193800"/>
                </a:lnTo>
                <a:lnTo>
                  <a:pt x="9017216" y="1219200"/>
                </a:lnTo>
                <a:lnTo>
                  <a:pt x="8974709" y="1244600"/>
                </a:lnTo>
                <a:lnTo>
                  <a:pt x="8932304" y="1282700"/>
                </a:lnTo>
                <a:lnTo>
                  <a:pt x="8847671" y="1333500"/>
                </a:lnTo>
                <a:lnTo>
                  <a:pt x="8763102" y="1397000"/>
                </a:lnTo>
                <a:lnTo>
                  <a:pt x="8720798" y="1422400"/>
                </a:lnTo>
                <a:lnTo>
                  <a:pt x="8678418" y="1460500"/>
                </a:lnTo>
                <a:lnTo>
                  <a:pt x="8593417" y="1511300"/>
                </a:lnTo>
                <a:lnTo>
                  <a:pt x="8550732" y="1549400"/>
                </a:lnTo>
                <a:lnTo>
                  <a:pt x="8378203" y="1651000"/>
                </a:lnTo>
                <a:lnTo>
                  <a:pt x="8334502" y="1689100"/>
                </a:lnTo>
                <a:lnTo>
                  <a:pt x="8290522" y="1714500"/>
                </a:lnTo>
                <a:lnTo>
                  <a:pt x="8249425" y="1727200"/>
                </a:lnTo>
                <a:lnTo>
                  <a:pt x="8206994" y="1752600"/>
                </a:lnTo>
                <a:lnTo>
                  <a:pt x="8163382" y="1778000"/>
                </a:lnTo>
                <a:lnTo>
                  <a:pt x="8073403" y="1803400"/>
                </a:lnTo>
                <a:lnTo>
                  <a:pt x="8027365" y="1828800"/>
                </a:lnTo>
                <a:lnTo>
                  <a:pt x="7887208" y="1866900"/>
                </a:lnTo>
                <a:lnTo>
                  <a:pt x="7840383" y="1892300"/>
                </a:lnTo>
                <a:lnTo>
                  <a:pt x="7845704" y="1841500"/>
                </a:lnTo>
                <a:lnTo>
                  <a:pt x="7851051" y="1790700"/>
                </a:lnTo>
                <a:lnTo>
                  <a:pt x="7856220" y="1739900"/>
                </a:lnTo>
                <a:lnTo>
                  <a:pt x="7860982" y="1689100"/>
                </a:lnTo>
                <a:lnTo>
                  <a:pt x="7862367" y="1676400"/>
                </a:lnTo>
                <a:lnTo>
                  <a:pt x="7865123" y="1651000"/>
                </a:lnTo>
                <a:lnTo>
                  <a:pt x="7868386" y="1600200"/>
                </a:lnTo>
                <a:lnTo>
                  <a:pt x="7870571" y="1562100"/>
                </a:lnTo>
                <a:lnTo>
                  <a:pt x="7868831" y="1498600"/>
                </a:lnTo>
                <a:lnTo>
                  <a:pt x="7859001" y="1460500"/>
                </a:lnTo>
                <a:lnTo>
                  <a:pt x="7840815" y="1435100"/>
                </a:lnTo>
                <a:lnTo>
                  <a:pt x="7814043" y="1409700"/>
                </a:lnTo>
                <a:lnTo>
                  <a:pt x="7733639" y="1409700"/>
                </a:lnTo>
                <a:lnTo>
                  <a:pt x="7679512" y="1422400"/>
                </a:lnTo>
                <a:lnTo>
                  <a:pt x="7538339" y="1460500"/>
                </a:lnTo>
                <a:lnTo>
                  <a:pt x="7358253" y="1460500"/>
                </a:lnTo>
                <a:lnTo>
                  <a:pt x="7315517" y="1447800"/>
                </a:lnTo>
                <a:lnTo>
                  <a:pt x="7273950" y="1422400"/>
                </a:lnTo>
                <a:lnTo>
                  <a:pt x="7233653" y="1397000"/>
                </a:lnTo>
                <a:lnTo>
                  <a:pt x="7194778" y="1371600"/>
                </a:lnTo>
                <a:lnTo>
                  <a:pt x="7157440" y="1333500"/>
                </a:lnTo>
                <a:lnTo>
                  <a:pt x="7121753" y="1282700"/>
                </a:lnTo>
                <a:lnTo>
                  <a:pt x="7092416" y="1244600"/>
                </a:lnTo>
                <a:lnTo>
                  <a:pt x="7062876" y="1193800"/>
                </a:lnTo>
                <a:lnTo>
                  <a:pt x="7003262" y="1117600"/>
                </a:lnTo>
                <a:lnTo>
                  <a:pt x="6973240" y="1066800"/>
                </a:lnTo>
                <a:lnTo>
                  <a:pt x="6912915" y="990600"/>
                </a:lnTo>
                <a:lnTo>
                  <a:pt x="6882651" y="939800"/>
                </a:lnTo>
                <a:lnTo>
                  <a:pt x="6846468" y="894295"/>
                </a:lnTo>
                <a:lnTo>
                  <a:pt x="6846468" y="1498600"/>
                </a:lnTo>
                <a:lnTo>
                  <a:pt x="6840131" y="1549400"/>
                </a:lnTo>
                <a:lnTo>
                  <a:pt x="6822478" y="1587500"/>
                </a:lnTo>
                <a:lnTo>
                  <a:pt x="6795198" y="1625600"/>
                </a:lnTo>
                <a:lnTo>
                  <a:pt x="6759956" y="1651000"/>
                </a:lnTo>
                <a:lnTo>
                  <a:pt x="6718414" y="1676400"/>
                </a:lnTo>
                <a:lnTo>
                  <a:pt x="6625120" y="1676400"/>
                </a:lnTo>
                <a:lnTo>
                  <a:pt x="6581940" y="1651000"/>
                </a:lnTo>
                <a:lnTo>
                  <a:pt x="6544818" y="1625600"/>
                </a:lnTo>
                <a:lnTo>
                  <a:pt x="6515798" y="1587500"/>
                </a:lnTo>
                <a:lnTo>
                  <a:pt x="6496977" y="1549400"/>
                </a:lnTo>
                <a:lnTo>
                  <a:pt x="6490436" y="1498600"/>
                </a:lnTo>
                <a:lnTo>
                  <a:pt x="6490652" y="1497342"/>
                </a:lnTo>
                <a:lnTo>
                  <a:pt x="6496990" y="1542122"/>
                </a:lnTo>
                <a:lnTo>
                  <a:pt x="6515798" y="1584325"/>
                </a:lnTo>
                <a:lnTo>
                  <a:pt x="6544818" y="1620393"/>
                </a:lnTo>
                <a:lnTo>
                  <a:pt x="6581940" y="1648320"/>
                </a:lnTo>
                <a:lnTo>
                  <a:pt x="6625120" y="1666113"/>
                </a:lnTo>
                <a:lnTo>
                  <a:pt x="6672275" y="1671751"/>
                </a:lnTo>
                <a:lnTo>
                  <a:pt x="6718427" y="1664589"/>
                </a:lnTo>
                <a:lnTo>
                  <a:pt x="6759956" y="1646415"/>
                </a:lnTo>
                <a:lnTo>
                  <a:pt x="6795198" y="1618907"/>
                </a:lnTo>
                <a:lnTo>
                  <a:pt x="6822478" y="1583728"/>
                </a:lnTo>
                <a:lnTo>
                  <a:pt x="6840131" y="1542567"/>
                </a:lnTo>
                <a:lnTo>
                  <a:pt x="6846354" y="1497926"/>
                </a:lnTo>
                <a:lnTo>
                  <a:pt x="6846468" y="1498600"/>
                </a:lnTo>
                <a:lnTo>
                  <a:pt x="6846468" y="894295"/>
                </a:lnTo>
                <a:lnTo>
                  <a:pt x="6822072" y="863600"/>
                </a:lnTo>
                <a:lnTo>
                  <a:pt x="6791795" y="812800"/>
                </a:lnTo>
                <a:lnTo>
                  <a:pt x="6731432" y="736600"/>
                </a:lnTo>
                <a:lnTo>
                  <a:pt x="6701383" y="685800"/>
                </a:lnTo>
                <a:lnTo>
                  <a:pt x="6671462" y="647700"/>
                </a:lnTo>
                <a:lnTo>
                  <a:pt x="6660909" y="622300"/>
                </a:lnTo>
                <a:lnTo>
                  <a:pt x="6652946" y="609600"/>
                </a:lnTo>
                <a:lnTo>
                  <a:pt x="6646900" y="584200"/>
                </a:lnTo>
                <a:lnTo>
                  <a:pt x="6642087" y="558800"/>
                </a:lnTo>
                <a:lnTo>
                  <a:pt x="6631787" y="508000"/>
                </a:lnTo>
                <a:lnTo>
                  <a:pt x="6621653" y="469900"/>
                </a:lnTo>
                <a:lnTo>
                  <a:pt x="6611645" y="419100"/>
                </a:lnTo>
                <a:lnTo>
                  <a:pt x="6591757" y="317500"/>
                </a:lnTo>
                <a:lnTo>
                  <a:pt x="6581762" y="266700"/>
                </a:lnTo>
                <a:lnTo>
                  <a:pt x="6571653" y="215900"/>
                </a:lnTo>
                <a:lnTo>
                  <a:pt x="6561379" y="165100"/>
                </a:lnTo>
                <a:lnTo>
                  <a:pt x="6550863" y="114300"/>
                </a:lnTo>
                <a:lnTo>
                  <a:pt x="6534378" y="63500"/>
                </a:lnTo>
                <a:lnTo>
                  <a:pt x="6509969" y="25400"/>
                </a:lnTo>
                <a:lnTo>
                  <a:pt x="6440602" y="0"/>
                </a:lnTo>
                <a:lnTo>
                  <a:pt x="6397244" y="12700"/>
                </a:lnTo>
                <a:lnTo>
                  <a:pt x="6349136" y="38100"/>
                </a:lnTo>
                <a:lnTo>
                  <a:pt x="6316942" y="50800"/>
                </a:lnTo>
                <a:lnTo>
                  <a:pt x="6252921" y="101600"/>
                </a:lnTo>
                <a:lnTo>
                  <a:pt x="6221222" y="114300"/>
                </a:lnTo>
                <a:lnTo>
                  <a:pt x="6181534" y="139700"/>
                </a:lnTo>
                <a:lnTo>
                  <a:pt x="6141834" y="177800"/>
                </a:lnTo>
                <a:lnTo>
                  <a:pt x="6061545" y="228600"/>
                </a:lnTo>
                <a:lnTo>
                  <a:pt x="6020524" y="254000"/>
                </a:lnTo>
                <a:lnTo>
                  <a:pt x="5978639" y="266700"/>
                </a:lnTo>
                <a:lnTo>
                  <a:pt x="5935650" y="292100"/>
                </a:lnTo>
                <a:lnTo>
                  <a:pt x="5845581" y="317500"/>
                </a:lnTo>
                <a:lnTo>
                  <a:pt x="5798058" y="330200"/>
                </a:lnTo>
                <a:lnTo>
                  <a:pt x="5665648" y="330200"/>
                </a:lnTo>
                <a:lnTo>
                  <a:pt x="5616397" y="342900"/>
                </a:lnTo>
                <a:lnTo>
                  <a:pt x="5567045" y="368300"/>
                </a:lnTo>
                <a:lnTo>
                  <a:pt x="5418671" y="406400"/>
                </a:lnTo>
                <a:lnTo>
                  <a:pt x="5369204" y="431800"/>
                </a:lnTo>
                <a:lnTo>
                  <a:pt x="5270385" y="457200"/>
                </a:lnTo>
                <a:lnTo>
                  <a:pt x="5221109" y="482600"/>
                </a:lnTo>
                <a:lnTo>
                  <a:pt x="5122938" y="508000"/>
                </a:lnTo>
                <a:lnTo>
                  <a:pt x="5074107" y="533400"/>
                </a:lnTo>
                <a:lnTo>
                  <a:pt x="4977079" y="558800"/>
                </a:lnTo>
                <a:lnTo>
                  <a:pt x="4928933" y="584200"/>
                </a:lnTo>
                <a:lnTo>
                  <a:pt x="4882070" y="596900"/>
                </a:lnTo>
                <a:lnTo>
                  <a:pt x="4835169" y="622300"/>
                </a:lnTo>
                <a:lnTo>
                  <a:pt x="4788192" y="635000"/>
                </a:lnTo>
                <a:lnTo>
                  <a:pt x="4741151" y="660400"/>
                </a:lnTo>
                <a:lnTo>
                  <a:pt x="4599508" y="698500"/>
                </a:lnTo>
                <a:lnTo>
                  <a:pt x="4552099" y="723900"/>
                </a:lnTo>
                <a:lnTo>
                  <a:pt x="4216641" y="812800"/>
                </a:lnTo>
                <a:lnTo>
                  <a:pt x="4168114" y="812800"/>
                </a:lnTo>
                <a:lnTo>
                  <a:pt x="4070515" y="838200"/>
                </a:lnTo>
                <a:lnTo>
                  <a:pt x="4021442" y="838200"/>
                </a:lnTo>
                <a:lnTo>
                  <a:pt x="3972166" y="850900"/>
                </a:lnTo>
                <a:lnTo>
                  <a:pt x="3872979" y="850900"/>
                </a:lnTo>
                <a:lnTo>
                  <a:pt x="3823055" y="863600"/>
                </a:lnTo>
                <a:lnTo>
                  <a:pt x="1217790" y="863600"/>
                </a:lnTo>
                <a:lnTo>
                  <a:pt x="1165453" y="876300"/>
                </a:lnTo>
                <a:lnTo>
                  <a:pt x="1114259" y="876300"/>
                </a:lnTo>
                <a:lnTo>
                  <a:pt x="967625" y="914400"/>
                </a:lnTo>
                <a:lnTo>
                  <a:pt x="875715" y="939800"/>
                </a:lnTo>
                <a:lnTo>
                  <a:pt x="831532" y="965200"/>
                </a:lnTo>
                <a:lnTo>
                  <a:pt x="788530" y="977900"/>
                </a:lnTo>
                <a:lnTo>
                  <a:pt x="746734" y="1003300"/>
                </a:lnTo>
                <a:lnTo>
                  <a:pt x="706132" y="1028700"/>
                </a:lnTo>
                <a:lnTo>
                  <a:pt x="666750" y="1054100"/>
                </a:lnTo>
                <a:lnTo>
                  <a:pt x="628573" y="1079500"/>
                </a:lnTo>
                <a:lnTo>
                  <a:pt x="591629" y="1117600"/>
                </a:lnTo>
                <a:lnTo>
                  <a:pt x="555904" y="1143000"/>
                </a:lnTo>
                <a:lnTo>
                  <a:pt x="521411" y="1181100"/>
                </a:lnTo>
                <a:lnTo>
                  <a:pt x="488162" y="1219200"/>
                </a:lnTo>
                <a:lnTo>
                  <a:pt x="456158" y="1257300"/>
                </a:lnTo>
                <a:lnTo>
                  <a:pt x="425411" y="1308100"/>
                </a:lnTo>
                <a:lnTo>
                  <a:pt x="395922" y="1346200"/>
                </a:lnTo>
                <a:lnTo>
                  <a:pt x="368960" y="1384300"/>
                </a:lnTo>
                <a:lnTo>
                  <a:pt x="343141" y="1435100"/>
                </a:lnTo>
                <a:lnTo>
                  <a:pt x="318592" y="1473200"/>
                </a:lnTo>
                <a:lnTo>
                  <a:pt x="295414" y="1524000"/>
                </a:lnTo>
                <a:lnTo>
                  <a:pt x="273723" y="1562100"/>
                </a:lnTo>
                <a:lnTo>
                  <a:pt x="253631" y="1612900"/>
                </a:lnTo>
                <a:lnTo>
                  <a:pt x="235242" y="1663700"/>
                </a:lnTo>
                <a:lnTo>
                  <a:pt x="218681" y="1701800"/>
                </a:lnTo>
                <a:lnTo>
                  <a:pt x="204038" y="1752600"/>
                </a:lnTo>
                <a:lnTo>
                  <a:pt x="191452" y="1803400"/>
                </a:lnTo>
                <a:lnTo>
                  <a:pt x="181000" y="1854200"/>
                </a:lnTo>
                <a:lnTo>
                  <a:pt x="172834" y="1905000"/>
                </a:lnTo>
                <a:lnTo>
                  <a:pt x="165823" y="1955800"/>
                </a:lnTo>
                <a:lnTo>
                  <a:pt x="158927" y="2006600"/>
                </a:lnTo>
                <a:lnTo>
                  <a:pt x="152120" y="2057400"/>
                </a:lnTo>
                <a:lnTo>
                  <a:pt x="145415" y="2108200"/>
                </a:lnTo>
                <a:lnTo>
                  <a:pt x="138785" y="2159000"/>
                </a:lnTo>
                <a:lnTo>
                  <a:pt x="132245" y="2209800"/>
                </a:lnTo>
                <a:lnTo>
                  <a:pt x="125780" y="2260600"/>
                </a:lnTo>
                <a:lnTo>
                  <a:pt x="119380" y="2311400"/>
                </a:lnTo>
                <a:lnTo>
                  <a:pt x="113055" y="2362200"/>
                </a:lnTo>
                <a:lnTo>
                  <a:pt x="106807" y="2413000"/>
                </a:lnTo>
                <a:lnTo>
                  <a:pt x="100609" y="2451100"/>
                </a:lnTo>
                <a:lnTo>
                  <a:pt x="94462" y="2501900"/>
                </a:lnTo>
                <a:lnTo>
                  <a:pt x="88366" y="2552700"/>
                </a:lnTo>
                <a:lnTo>
                  <a:pt x="82321" y="2603500"/>
                </a:lnTo>
                <a:lnTo>
                  <a:pt x="76314" y="2654300"/>
                </a:lnTo>
                <a:lnTo>
                  <a:pt x="70358" y="2705100"/>
                </a:lnTo>
                <a:lnTo>
                  <a:pt x="64414" y="2755900"/>
                </a:lnTo>
                <a:lnTo>
                  <a:pt x="58508" y="2806700"/>
                </a:lnTo>
                <a:lnTo>
                  <a:pt x="46774" y="2908300"/>
                </a:lnTo>
                <a:lnTo>
                  <a:pt x="11734" y="3213100"/>
                </a:lnTo>
                <a:lnTo>
                  <a:pt x="0" y="3314700"/>
                </a:lnTo>
                <a:lnTo>
                  <a:pt x="1270" y="3365500"/>
                </a:lnTo>
                <a:lnTo>
                  <a:pt x="14427" y="3403600"/>
                </a:lnTo>
                <a:lnTo>
                  <a:pt x="37642" y="3429000"/>
                </a:lnTo>
                <a:lnTo>
                  <a:pt x="69138" y="3467100"/>
                </a:lnTo>
                <a:lnTo>
                  <a:pt x="107111" y="3479800"/>
                </a:lnTo>
                <a:lnTo>
                  <a:pt x="149758" y="3492500"/>
                </a:lnTo>
                <a:lnTo>
                  <a:pt x="191808" y="3492500"/>
                </a:lnTo>
                <a:lnTo>
                  <a:pt x="231457" y="3479800"/>
                </a:lnTo>
                <a:lnTo>
                  <a:pt x="266814" y="3454400"/>
                </a:lnTo>
                <a:lnTo>
                  <a:pt x="295960" y="3429000"/>
                </a:lnTo>
                <a:lnTo>
                  <a:pt x="317004" y="3390900"/>
                </a:lnTo>
                <a:lnTo>
                  <a:pt x="328015" y="3340100"/>
                </a:lnTo>
                <a:lnTo>
                  <a:pt x="333781" y="3289300"/>
                </a:lnTo>
                <a:lnTo>
                  <a:pt x="338759" y="3238500"/>
                </a:lnTo>
                <a:lnTo>
                  <a:pt x="343560" y="3187700"/>
                </a:lnTo>
                <a:lnTo>
                  <a:pt x="348830" y="3124200"/>
                </a:lnTo>
                <a:lnTo>
                  <a:pt x="354761" y="3073400"/>
                </a:lnTo>
                <a:lnTo>
                  <a:pt x="361061" y="3022600"/>
                </a:lnTo>
                <a:lnTo>
                  <a:pt x="367512" y="2971800"/>
                </a:lnTo>
                <a:lnTo>
                  <a:pt x="373926" y="2908300"/>
                </a:lnTo>
                <a:lnTo>
                  <a:pt x="401383" y="2959100"/>
                </a:lnTo>
                <a:lnTo>
                  <a:pt x="425945" y="2997200"/>
                </a:lnTo>
                <a:lnTo>
                  <a:pt x="447522" y="3048000"/>
                </a:lnTo>
                <a:lnTo>
                  <a:pt x="466026" y="3086100"/>
                </a:lnTo>
                <a:lnTo>
                  <a:pt x="481330" y="3136900"/>
                </a:lnTo>
                <a:lnTo>
                  <a:pt x="493369" y="3175000"/>
                </a:lnTo>
                <a:lnTo>
                  <a:pt x="502031" y="3225800"/>
                </a:lnTo>
                <a:lnTo>
                  <a:pt x="507199" y="3263900"/>
                </a:lnTo>
                <a:lnTo>
                  <a:pt x="508800" y="3314700"/>
                </a:lnTo>
                <a:lnTo>
                  <a:pt x="506730" y="3352800"/>
                </a:lnTo>
                <a:lnTo>
                  <a:pt x="500888" y="3403600"/>
                </a:lnTo>
                <a:lnTo>
                  <a:pt x="491172" y="3454400"/>
                </a:lnTo>
                <a:lnTo>
                  <a:pt x="477481" y="3505200"/>
                </a:lnTo>
                <a:lnTo>
                  <a:pt x="459740" y="3543300"/>
                </a:lnTo>
                <a:lnTo>
                  <a:pt x="441769" y="3594100"/>
                </a:lnTo>
                <a:lnTo>
                  <a:pt x="425094" y="3632200"/>
                </a:lnTo>
                <a:lnTo>
                  <a:pt x="409816" y="3683000"/>
                </a:lnTo>
                <a:lnTo>
                  <a:pt x="396036" y="3733800"/>
                </a:lnTo>
                <a:lnTo>
                  <a:pt x="383882" y="3771900"/>
                </a:lnTo>
                <a:lnTo>
                  <a:pt x="373468" y="3822700"/>
                </a:lnTo>
                <a:lnTo>
                  <a:pt x="364896" y="3873500"/>
                </a:lnTo>
                <a:lnTo>
                  <a:pt x="358267" y="3924300"/>
                </a:lnTo>
                <a:lnTo>
                  <a:pt x="353720" y="3962400"/>
                </a:lnTo>
                <a:lnTo>
                  <a:pt x="351345" y="4013200"/>
                </a:lnTo>
                <a:lnTo>
                  <a:pt x="351256" y="4064000"/>
                </a:lnTo>
                <a:lnTo>
                  <a:pt x="353568" y="4114800"/>
                </a:lnTo>
                <a:lnTo>
                  <a:pt x="357263" y="4165600"/>
                </a:lnTo>
                <a:lnTo>
                  <a:pt x="361010" y="4216400"/>
                </a:lnTo>
                <a:lnTo>
                  <a:pt x="364832" y="4267200"/>
                </a:lnTo>
                <a:lnTo>
                  <a:pt x="368719" y="4318000"/>
                </a:lnTo>
                <a:lnTo>
                  <a:pt x="372656" y="4368800"/>
                </a:lnTo>
                <a:lnTo>
                  <a:pt x="376643" y="4419600"/>
                </a:lnTo>
                <a:lnTo>
                  <a:pt x="380669" y="4470400"/>
                </a:lnTo>
                <a:lnTo>
                  <a:pt x="384746" y="4508500"/>
                </a:lnTo>
                <a:lnTo>
                  <a:pt x="388861" y="4559300"/>
                </a:lnTo>
                <a:lnTo>
                  <a:pt x="393001" y="4610100"/>
                </a:lnTo>
                <a:lnTo>
                  <a:pt x="397167" y="4660900"/>
                </a:lnTo>
                <a:lnTo>
                  <a:pt x="405574" y="4762500"/>
                </a:lnTo>
                <a:lnTo>
                  <a:pt x="430974" y="5067300"/>
                </a:lnTo>
                <a:lnTo>
                  <a:pt x="439381" y="5168900"/>
                </a:lnTo>
                <a:lnTo>
                  <a:pt x="448271" y="5232400"/>
                </a:lnTo>
                <a:lnTo>
                  <a:pt x="465582" y="5270500"/>
                </a:lnTo>
                <a:lnTo>
                  <a:pt x="494220" y="5295900"/>
                </a:lnTo>
                <a:lnTo>
                  <a:pt x="537044" y="5308600"/>
                </a:lnTo>
                <a:lnTo>
                  <a:pt x="1285951" y="5308600"/>
                </a:lnTo>
                <a:lnTo>
                  <a:pt x="1325791" y="5295900"/>
                </a:lnTo>
                <a:lnTo>
                  <a:pt x="1353985" y="5283200"/>
                </a:lnTo>
                <a:lnTo>
                  <a:pt x="1371650" y="5245100"/>
                </a:lnTo>
                <a:lnTo>
                  <a:pt x="1379893" y="5207000"/>
                </a:lnTo>
                <a:lnTo>
                  <a:pt x="1379855" y="5156200"/>
                </a:lnTo>
                <a:lnTo>
                  <a:pt x="1376400" y="5105400"/>
                </a:lnTo>
                <a:lnTo>
                  <a:pt x="1372793" y="5054600"/>
                </a:lnTo>
                <a:lnTo>
                  <a:pt x="1369047" y="5003800"/>
                </a:lnTo>
                <a:lnTo>
                  <a:pt x="1365211" y="4953000"/>
                </a:lnTo>
                <a:lnTo>
                  <a:pt x="1353540" y="4787900"/>
                </a:lnTo>
                <a:lnTo>
                  <a:pt x="1349705" y="4737100"/>
                </a:lnTo>
                <a:lnTo>
                  <a:pt x="1345971" y="4686300"/>
                </a:lnTo>
                <a:lnTo>
                  <a:pt x="1342377" y="4635500"/>
                </a:lnTo>
                <a:lnTo>
                  <a:pt x="1338948" y="4584700"/>
                </a:lnTo>
                <a:lnTo>
                  <a:pt x="1335722" y="4533900"/>
                </a:lnTo>
                <a:lnTo>
                  <a:pt x="1332738" y="4483100"/>
                </a:lnTo>
                <a:lnTo>
                  <a:pt x="1330032" y="4432300"/>
                </a:lnTo>
                <a:lnTo>
                  <a:pt x="1327658" y="4368800"/>
                </a:lnTo>
                <a:lnTo>
                  <a:pt x="1325638" y="4318000"/>
                </a:lnTo>
                <a:lnTo>
                  <a:pt x="1326794" y="4267200"/>
                </a:lnTo>
                <a:lnTo>
                  <a:pt x="1333741" y="4216400"/>
                </a:lnTo>
                <a:lnTo>
                  <a:pt x="1346606" y="4165600"/>
                </a:lnTo>
                <a:lnTo>
                  <a:pt x="1365516" y="4127500"/>
                </a:lnTo>
                <a:lnTo>
                  <a:pt x="1390611" y="4076700"/>
                </a:lnTo>
                <a:lnTo>
                  <a:pt x="1422742" y="4038600"/>
                </a:lnTo>
                <a:lnTo>
                  <a:pt x="1455902" y="4000500"/>
                </a:lnTo>
                <a:lnTo>
                  <a:pt x="1490091" y="3962400"/>
                </a:lnTo>
                <a:lnTo>
                  <a:pt x="1525270" y="3924300"/>
                </a:lnTo>
                <a:lnTo>
                  <a:pt x="1561426" y="3886200"/>
                </a:lnTo>
                <a:lnTo>
                  <a:pt x="1598549" y="3848100"/>
                </a:lnTo>
                <a:lnTo>
                  <a:pt x="1636623" y="3822700"/>
                </a:lnTo>
                <a:lnTo>
                  <a:pt x="1675638" y="3784600"/>
                </a:lnTo>
                <a:lnTo>
                  <a:pt x="1715554" y="3746500"/>
                </a:lnTo>
                <a:lnTo>
                  <a:pt x="1756371" y="3721100"/>
                </a:lnTo>
                <a:lnTo>
                  <a:pt x="1798066" y="3683000"/>
                </a:lnTo>
                <a:lnTo>
                  <a:pt x="1840623" y="3657600"/>
                </a:lnTo>
                <a:lnTo>
                  <a:pt x="1884019" y="3632200"/>
                </a:lnTo>
                <a:lnTo>
                  <a:pt x="1928253" y="3606800"/>
                </a:lnTo>
                <a:lnTo>
                  <a:pt x="2019122" y="3556000"/>
                </a:lnTo>
                <a:lnTo>
                  <a:pt x="2067026" y="3530600"/>
                </a:lnTo>
                <a:lnTo>
                  <a:pt x="2165185" y="3530600"/>
                </a:lnTo>
                <a:lnTo>
                  <a:pt x="2265426" y="3556000"/>
                </a:lnTo>
                <a:lnTo>
                  <a:pt x="2354783" y="3606800"/>
                </a:lnTo>
                <a:lnTo>
                  <a:pt x="2399741" y="3619500"/>
                </a:lnTo>
                <a:lnTo>
                  <a:pt x="2444902" y="3644900"/>
                </a:lnTo>
                <a:lnTo>
                  <a:pt x="2490266" y="3657600"/>
                </a:lnTo>
                <a:lnTo>
                  <a:pt x="2535834" y="3683000"/>
                </a:lnTo>
                <a:lnTo>
                  <a:pt x="2673883" y="3721100"/>
                </a:lnTo>
                <a:lnTo>
                  <a:pt x="2720365" y="3746500"/>
                </a:lnTo>
                <a:lnTo>
                  <a:pt x="2767076" y="3746500"/>
                </a:lnTo>
                <a:lnTo>
                  <a:pt x="2908731" y="3784600"/>
                </a:lnTo>
                <a:lnTo>
                  <a:pt x="2956471" y="3784600"/>
                </a:lnTo>
                <a:lnTo>
                  <a:pt x="3004477" y="3797300"/>
                </a:lnTo>
                <a:lnTo>
                  <a:pt x="3348634" y="3797300"/>
                </a:lnTo>
                <a:lnTo>
                  <a:pt x="3399028" y="3784600"/>
                </a:lnTo>
                <a:lnTo>
                  <a:pt x="3453498" y="3784600"/>
                </a:lnTo>
                <a:lnTo>
                  <a:pt x="3562591" y="3759200"/>
                </a:lnTo>
                <a:lnTo>
                  <a:pt x="3617112" y="3759200"/>
                </a:lnTo>
                <a:lnTo>
                  <a:pt x="3671544" y="3746500"/>
                </a:lnTo>
                <a:lnTo>
                  <a:pt x="3725849" y="3746500"/>
                </a:lnTo>
                <a:lnTo>
                  <a:pt x="3775608" y="3733800"/>
                </a:lnTo>
                <a:lnTo>
                  <a:pt x="3820299" y="3746500"/>
                </a:lnTo>
                <a:lnTo>
                  <a:pt x="3859898" y="3759200"/>
                </a:lnTo>
                <a:lnTo>
                  <a:pt x="3894417" y="3784600"/>
                </a:lnTo>
                <a:lnTo>
                  <a:pt x="3923830" y="3810000"/>
                </a:lnTo>
                <a:lnTo>
                  <a:pt x="3948138" y="3848100"/>
                </a:lnTo>
                <a:lnTo>
                  <a:pt x="3967327" y="3886200"/>
                </a:lnTo>
                <a:lnTo>
                  <a:pt x="3985958" y="3937000"/>
                </a:lnTo>
                <a:lnTo>
                  <a:pt x="4004678" y="3987800"/>
                </a:lnTo>
                <a:lnTo>
                  <a:pt x="4023029" y="4025900"/>
                </a:lnTo>
                <a:lnTo>
                  <a:pt x="4040581" y="4076700"/>
                </a:lnTo>
                <a:lnTo>
                  <a:pt x="4056900" y="4127500"/>
                </a:lnTo>
                <a:lnTo>
                  <a:pt x="4071543" y="4178300"/>
                </a:lnTo>
                <a:lnTo>
                  <a:pt x="4084078" y="4229100"/>
                </a:lnTo>
                <a:lnTo>
                  <a:pt x="4094061" y="4279900"/>
                </a:lnTo>
                <a:lnTo>
                  <a:pt x="4101046" y="4330700"/>
                </a:lnTo>
                <a:lnTo>
                  <a:pt x="4105884" y="4381500"/>
                </a:lnTo>
                <a:lnTo>
                  <a:pt x="4110037" y="4432300"/>
                </a:lnTo>
                <a:lnTo>
                  <a:pt x="4113555" y="4483100"/>
                </a:lnTo>
                <a:lnTo>
                  <a:pt x="4116514" y="4533900"/>
                </a:lnTo>
                <a:lnTo>
                  <a:pt x="4118978" y="4584700"/>
                </a:lnTo>
                <a:lnTo>
                  <a:pt x="4120997" y="4635500"/>
                </a:lnTo>
                <a:lnTo>
                  <a:pt x="4122648" y="4686300"/>
                </a:lnTo>
                <a:lnTo>
                  <a:pt x="4123994" y="4737100"/>
                </a:lnTo>
                <a:lnTo>
                  <a:pt x="4125099" y="4787900"/>
                </a:lnTo>
                <a:lnTo>
                  <a:pt x="4126026" y="4838700"/>
                </a:lnTo>
                <a:lnTo>
                  <a:pt x="4126839" y="4889500"/>
                </a:lnTo>
                <a:lnTo>
                  <a:pt x="4128376" y="4991100"/>
                </a:lnTo>
                <a:lnTo>
                  <a:pt x="4129227" y="5041900"/>
                </a:lnTo>
                <a:lnTo>
                  <a:pt x="4130230" y="5092700"/>
                </a:lnTo>
                <a:lnTo>
                  <a:pt x="4131437" y="5143500"/>
                </a:lnTo>
                <a:lnTo>
                  <a:pt x="4137215" y="5194300"/>
                </a:lnTo>
                <a:lnTo>
                  <a:pt x="4152595" y="5245100"/>
                </a:lnTo>
                <a:lnTo>
                  <a:pt x="4221924" y="5283200"/>
                </a:lnTo>
                <a:lnTo>
                  <a:pt x="4977193" y="5283200"/>
                </a:lnTo>
                <a:lnTo>
                  <a:pt x="5016639" y="5270500"/>
                </a:lnTo>
                <a:lnTo>
                  <a:pt x="5063452" y="5219700"/>
                </a:lnTo>
                <a:lnTo>
                  <a:pt x="5073586" y="5181600"/>
                </a:lnTo>
                <a:lnTo>
                  <a:pt x="5076723" y="5130800"/>
                </a:lnTo>
                <a:lnTo>
                  <a:pt x="5076837" y="5092700"/>
                </a:lnTo>
                <a:lnTo>
                  <a:pt x="5077130" y="5029200"/>
                </a:lnTo>
                <a:lnTo>
                  <a:pt x="5077460" y="4978400"/>
                </a:lnTo>
                <a:lnTo>
                  <a:pt x="5078654" y="4838700"/>
                </a:lnTo>
                <a:lnTo>
                  <a:pt x="5079009" y="4787900"/>
                </a:lnTo>
                <a:lnTo>
                  <a:pt x="5079301" y="4737100"/>
                </a:lnTo>
                <a:lnTo>
                  <a:pt x="5079492" y="4686300"/>
                </a:lnTo>
                <a:lnTo>
                  <a:pt x="5079466" y="4584700"/>
                </a:lnTo>
                <a:lnTo>
                  <a:pt x="5079174" y="4533900"/>
                </a:lnTo>
                <a:lnTo>
                  <a:pt x="5078679" y="4483100"/>
                </a:lnTo>
                <a:lnTo>
                  <a:pt x="5077930" y="4432300"/>
                </a:lnTo>
                <a:lnTo>
                  <a:pt x="5076901" y="4381500"/>
                </a:lnTo>
                <a:lnTo>
                  <a:pt x="5075567" y="4330700"/>
                </a:lnTo>
                <a:lnTo>
                  <a:pt x="5073891" y="4292600"/>
                </a:lnTo>
                <a:lnTo>
                  <a:pt x="5074145" y="4229100"/>
                </a:lnTo>
                <a:lnTo>
                  <a:pt x="5079111" y="4178300"/>
                </a:lnTo>
                <a:lnTo>
                  <a:pt x="5088801" y="4127500"/>
                </a:lnTo>
                <a:lnTo>
                  <a:pt x="5122507" y="4038600"/>
                </a:lnTo>
                <a:lnTo>
                  <a:pt x="5146573" y="4000500"/>
                </a:lnTo>
                <a:lnTo>
                  <a:pt x="5175491" y="3962400"/>
                </a:lnTo>
                <a:lnTo>
                  <a:pt x="5209273" y="3924300"/>
                </a:lnTo>
                <a:lnTo>
                  <a:pt x="5286362" y="3848100"/>
                </a:lnTo>
                <a:lnTo>
                  <a:pt x="5324856" y="3822700"/>
                </a:lnTo>
                <a:lnTo>
                  <a:pt x="5363400" y="3784600"/>
                </a:lnTo>
                <a:lnTo>
                  <a:pt x="5425110" y="3733800"/>
                </a:lnTo>
                <a:lnTo>
                  <a:pt x="5440540" y="3721100"/>
                </a:lnTo>
                <a:lnTo>
                  <a:pt x="5479072" y="3683000"/>
                </a:lnTo>
                <a:lnTo>
                  <a:pt x="5517553" y="3657600"/>
                </a:lnTo>
                <a:lnTo>
                  <a:pt x="5594197" y="3581400"/>
                </a:lnTo>
                <a:lnTo>
                  <a:pt x="5632323" y="3556000"/>
                </a:lnTo>
                <a:lnTo>
                  <a:pt x="5657608" y="3530600"/>
                </a:lnTo>
                <a:lnTo>
                  <a:pt x="5708002" y="3479800"/>
                </a:lnTo>
                <a:lnTo>
                  <a:pt x="5745492" y="3454400"/>
                </a:lnTo>
                <a:lnTo>
                  <a:pt x="5819686" y="3378200"/>
                </a:lnTo>
                <a:lnTo>
                  <a:pt x="5856300" y="3340100"/>
                </a:lnTo>
                <a:lnTo>
                  <a:pt x="5891200" y="3314700"/>
                </a:lnTo>
                <a:lnTo>
                  <a:pt x="5925134" y="3276600"/>
                </a:lnTo>
                <a:lnTo>
                  <a:pt x="5958294" y="3238500"/>
                </a:lnTo>
                <a:lnTo>
                  <a:pt x="5990844" y="3200400"/>
                </a:lnTo>
                <a:lnTo>
                  <a:pt x="6022924" y="3162300"/>
                </a:lnTo>
                <a:lnTo>
                  <a:pt x="6150026" y="3009900"/>
                </a:lnTo>
                <a:lnTo>
                  <a:pt x="6182296" y="2971800"/>
                </a:lnTo>
                <a:lnTo>
                  <a:pt x="6215113" y="2933700"/>
                </a:lnTo>
                <a:lnTo>
                  <a:pt x="6250102" y="2959100"/>
                </a:lnTo>
                <a:lnTo>
                  <a:pt x="6357518" y="3060700"/>
                </a:lnTo>
                <a:lnTo>
                  <a:pt x="6503479" y="3213100"/>
                </a:lnTo>
                <a:lnTo>
                  <a:pt x="6538404" y="3238500"/>
                </a:lnTo>
                <a:lnTo>
                  <a:pt x="6575095" y="3263900"/>
                </a:lnTo>
                <a:lnTo>
                  <a:pt x="6613423" y="3302000"/>
                </a:lnTo>
                <a:lnTo>
                  <a:pt x="6653225" y="3327400"/>
                </a:lnTo>
                <a:lnTo>
                  <a:pt x="6694360" y="3340100"/>
                </a:lnTo>
                <a:lnTo>
                  <a:pt x="6736677" y="3365500"/>
                </a:lnTo>
                <a:lnTo>
                  <a:pt x="6780022" y="3378200"/>
                </a:lnTo>
                <a:lnTo>
                  <a:pt x="6960717" y="3429000"/>
                </a:lnTo>
                <a:lnTo>
                  <a:pt x="7191845" y="3429000"/>
                </a:lnTo>
                <a:lnTo>
                  <a:pt x="7326160" y="3390900"/>
                </a:lnTo>
                <a:lnTo>
                  <a:pt x="7369315" y="3365500"/>
                </a:lnTo>
                <a:lnTo>
                  <a:pt x="7411402" y="3352800"/>
                </a:lnTo>
                <a:lnTo>
                  <a:pt x="7452284" y="3327400"/>
                </a:lnTo>
                <a:lnTo>
                  <a:pt x="7491806" y="3302000"/>
                </a:lnTo>
                <a:lnTo>
                  <a:pt x="7529817" y="3276600"/>
                </a:lnTo>
                <a:lnTo>
                  <a:pt x="7569022" y="3238500"/>
                </a:lnTo>
                <a:lnTo>
                  <a:pt x="7608151" y="3213100"/>
                </a:lnTo>
                <a:lnTo>
                  <a:pt x="7647203" y="3175000"/>
                </a:lnTo>
                <a:lnTo>
                  <a:pt x="7686154" y="3149600"/>
                </a:lnTo>
                <a:lnTo>
                  <a:pt x="7725016" y="3111500"/>
                </a:lnTo>
                <a:lnTo>
                  <a:pt x="7763777" y="3086100"/>
                </a:lnTo>
                <a:lnTo>
                  <a:pt x="7802410" y="3048000"/>
                </a:lnTo>
                <a:lnTo>
                  <a:pt x="7840929" y="3022600"/>
                </a:lnTo>
                <a:lnTo>
                  <a:pt x="7879321" y="2984500"/>
                </a:lnTo>
                <a:lnTo>
                  <a:pt x="7917574" y="2959100"/>
                </a:lnTo>
                <a:lnTo>
                  <a:pt x="7942974" y="2933700"/>
                </a:lnTo>
                <a:lnTo>
                  <a:pt x="7955674" y="2921000"/>
                </a:lnTo>
                <a:lnTo>
                  <a:pt x="7974647" y="2908300"/>
                </a:lnTo>
                <a:lnTo>
                  <a:pt x="7993621" y="2895600"/>
                </a:lnTo>
                <a:lnTo>
                  <a:pt x="8069021" y="2819400"/>
                </a:lnTo>
                <a:lnTo>
                  <a:pt x="8106461" y="2794000"/>
                </a:lnTo>
                <a:lnTo>
                  <a:pt x="8180768" y="2717800"/>
                </a:lnTo>
                <a:lnTo>
                  <a:pt x="8217611" y="2692400"/>
                </a:lnTo>
                <a:lnTo>
                  <a:pt x="8290674" y="2616200"/>
                </a:lnTo>
                <a:lnTo>
                  <a:pt x="8326869" y="2590800"/>
                </a:lnTo>
                <a:lnTo>
                  <a:pt x="8398548" y="2514600"/>
                </a:lnTo>
                <a:lnTo>
                  <a:pt x="8434006" y="2476500"/>
                </a:lnTo>
                <a:lnTo>
                  <a:pt x="8469211" y="2451100"/>
                </a:lnTo>
                <a:lnTo>
                  <a:pt x="8538807" y="2374900"/>
                </a:lnTo>
                <a:lnTo>
                  <a:pt x="8607273" y="2298700"/>
                </a:lnTo>
                <a:lnTo>
                  <a:pt x="8641055" y="2260600"/>
                </a:lnTo>
                <a:lnTo>
                  <a:pt x="8674532" y="2222500"/>
                </a:lnTo>
                <a:lnTo>
                  <a:pt x="8707691" y="2184400"/>
                </a:lnTo>
                <a:lnTo>
                  <a:pt x="8740534" y="2146300"/>
                </a:lnTo>
                <a:lnTo>
                  <a:pt x="8773033" y="2108200"/>
                </a:lnTo>
                <a:lnTo>
                  <a:pt x="8804758" y="2070100"/>
                </a:lnTo>
                <a:lnTo>
                  <a:pt x="8836101" y="2032000"/>
                </a:lnTo>
                <a:lnTo>
                  <a:pt x="8866962" y="1993900"/>
                </a:lnTo>
                <a:lnTo>
                  <a:pt x="8897264" y="1955800"/>
                </a:lnTo>
                <a:lnTo>
                  <a:pt x="8926919" y="1917700"/>
                </a:lnTo>
                <a:lnTo>
                  <a:pt x="8955849" y="1879600"/>
                </a:lnTo>
                <a:lnTo>
                  <a:pt x="8983980" y="1828800"/>
                </a:lnTo>
                <a:lnTo>
                  <a:pt x="9011221" y="1790700"/>
                </a:lnTo>
                <a:lnTo>
                  <a:pt x="9037498" y="1752600"/>
                </a:lnTo>
                <a:lnTo>
                  <a:pt x="9062707" y="1714500"/>
                </a:lnTo>
                <a:lnTo>
                  <a:pt x="9086786" y="1663700"/>
                </a:lnTo>
                <a:lnTo>
                  <a:pt x="9109646" y="1625600"/>
                </a:lnTo>
                <a:lnTo>
                  <a:pt x="9131198" y="1574800"/>
                </a:lnTo>
                <a:lnTo>
                  <a:pt x="9151379" y="1536700"/>
                </a:lnTo>
                <a:lnTo>
                  <a:pt x="9170086" y="1485900"/>
                </a:lnTo>
                <a:lnTo>
                  <a:pt x="9187243" y="1435100"/>
                </a:lnTo>
                <a:lnTo>
                  <a:pt x="9202776" y="1397000"/>
                </a:lnTo>
                <a:lnTo>
                  <a:pt x="9216593" y="1346200"/>
                </a:lnTo>
                <a:lnTo>
                  <a:pt x="9225394" y="1295400"/>
                </a:lnTo>
                <a:close/>
              </a:path>
            </a:pathLst>
          </a:custGeom>
          <a:solidFill>
            <a:srgbClr val="1E1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800"/>
              </a:lnSpc>
              <a:spcBef>
                <a:spcPts val="95"/>
              </a:spcBef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pc="-3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spc="-3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14" dirty="0">
                <a:latin typeface="Calibri" panose="020F0502020204030204" pitchFamily="34" charset="0"/>
                <a:cs typeface="Calibri" panose="020F0502020204030204" pitchFamily="34" charset="0"/>
              </a:rPr>
              <a:t>ethical</a:t>
            </a:r>
            <a:r>
              <a:rPr spc="-3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pc="-3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5" dirty="0">
                <a:latin typeface="Calibri" panose="020F0502020204030204" pitchFamily="34" charset="0"/>
                <a:cs typeface="Calibri" panose="020F0502020204030204" pitchFamily="34" charset="0"/>
              </a:rPr>
              <a:t>allow</a:t>
            </a:r>
            <a:r>
              <a:rPr spc="-3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50" dirty="0">
                <a:latin typeface="Calibri" panose="020F0502020204030204" pitchFamily="34" charset="0"/>
                <a:cs typeface="Calibri" panose="020F0502020204030204" pitchFamily="34" charset="0"/>
              </a:rPr>
              <a:t>hunters</a:t>
            </a:r>
            <a:r>
              <a:rPr spc="-3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5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pc="-95" dirty="0">
                <a:latin typeface="Calibri" panose="020F0502020204030204" pitchFamily="34" charset="0"/>
                <a:cs typeface="Calibri" panose="020F0502020204030204" pitchFamily="34" charset="0"/>
              </a:rPr>
              <a:t>shoot</a:t>
            </a:r>
            <a:r>
              <a:rPr spc="-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pc="-2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0" dirty="0">
                <a:latin typeface="Calibri" panose="020F0502020204030204" pitchFamily="34" charset="0"/>
                <a:cs typeface="Calibri" panose="020F0502020204030204" pitchFamily="34" charset="0"/>
              </a:rPr>
              <a:t>black</a:t>
            </a:r>
            <a:r>
              <a:rPr spc="-2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6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pc="-55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spc="-65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pc="-15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pc="-38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pc="204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277" y="5277006"/>
            <a:ext cx="8532495" cy="4234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39850">
              <a:lnSpc>
                <a:spcPct val="105800"/>
              </a:lnSpc>
              <a:spcBef>
                <a:spcPts val="95"/>
              </a:spcBef>
              <a:tabLst>
                <a:tab pos="5158105" algn="l"/>
              </a:tabLst>
            </a:pPr>
            <a:r>
              <a:rPr spc="-55" dirty="0">
                <a:latin typeface="Calibri" panose="020F0502020204030204" pitchFamily="34" charset="0"/>
                <a:cs typeface="Calibri" panose="020F0502020204030204" pitchFamily="34" charset="0"/>
              </a:rPr>
              <a:t>Zine</a:t>
            </a:r>
            <a:r>
              <a:rPr spc="-48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pc="-50" dirty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spc="-20" dirty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spc="-27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spc="-25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pc="-25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45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spc="-28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pc="-229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pc="-6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pc="-10" dirty="0"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spc="-3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0" dirty="0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spc="-3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pc="-3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35" dirty="0">
                <a:latin typeface="Calibri" panose="020F0502020204030204" pitchFamily="34" charset="0"/>
                <a:cs typeface="Calibri" panose="020F0502020204030204" pitchFamily="34" charset="0"/>
              </a:rPr>
              <a:t>Zine!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047095" y="1047088"/>
            <a:ext cx="3485515" cy="3291840"/>
            <a:chOff x="1047095" y="1047088"/>
            <a:chExt cx="3485515" cy="3291840"/>
          </a:xfrm>
        </p:grpSpPr>
        <p:sp>
          <p:nvSpPr>
            <p:cNvPr id="4" name="object 4"/>
            <p:cNvSpPr/>
            <p:nvPr/>
          </p:nvSpPr>
          <p:spPr>
            <a:xfrm>
              <a:off x="1047089" y="1047095"/>
              <a:ext cx="3485515" cy="3291840"/>
            </a:xfrm>
            <a:custGeom>
              <a:avLst/>
              <a:gdLst/>
              <a:ahLst/>
              <a:cxnLst/>
              <a:rect l="l" t="t" r="r" b="b"/>
              <a:pathLst>
                <a:path w="3485515" h="3291840">
                  <a:moveTo>
                    <a:pt x="1770113" y="1071410"/>
                  </a:moveTo>
                  <a:lnTo>
                    <a:pt x="1761134" y="1026934"/>
                  </a:lnTo>
                  <a:lnTo>
                    <a:pt x="1736648" y="990612"/>
                  </a:lnTo>
                  <a:lnTo>
                    <a:pt x="1700326" y="966127"/>
                  </a:lnTo>
                  <a:lnTo>
                    <a:pt x="1655851" y="957148"/>
                  </a:lnTo>
                  <a:lnTo>
                    <a:pt x="1611376" y="966127"/>
                  </a:lnTo>
                  <a:lnTo>
                    <a:pt x="1575054" y="990612"/>
                  </a:lnTo>
                  <a:lnTo>
                    <a:pt x="1550568" y="1026934"/>
                  </a:lnTo>
                  <a:lnTo>
                    <a:pt x="1541589" y="1071410"/>
                  </a:lnTo>
                  <a:lnTo>
                    <a:pt x="1541589" y="1591703"/>
                  </a:lnTo>
                  <a:lnTo>
                    <a:pt x="1283487" y="1833422"/>
                  </a:lnTo>
                  <a:lnTo>
                    <a:pt x="1257173" y="1870379"/>
                  </a:lnTo>
                  <a:lnTo>
                    <a:pt x="1247394" y="1913077"/>
                  </a:lnTo>
                  <a:lnTo>
                    <a:pt x="1254353" y="1956320"/>
                  </a:lnTo>
                  <a:lnTo>
                    <a:pt x="1278204" y="1994916"/>
                  </a:lnTo>
                  <a:lnTo>
                    <a:pt x="1316913" y="2022005"/>
                  </a:lnTo>
                  <a:lnTo>
                    <a:pt x="1361630" y="2031072"/>
                  </a:lnTo>
                  <a:lnTo>
                    <a:pt x="1382534" y="2029155"/>
                  </a:lnTo>
                  <a:lnTo>
                    <a:pt x="1422146" y="2013750"/>
                  </a:lnTo>
                  <a:lnTo>
                    <a:pt x="1733956" y="1724647"/>
                  </a:lnTo>
                  <a:lnTo>
                    <a:pt x="1760689" y="1686687"/>
                  </a:lnTo>
                  <a:lnTo>
                    <a:pt x="1770113" y="1641246"/>
                  </a:lnTo>
                  <a:lnTo>
                    <a:pt x="1770113" y="1071410"/>
                  </a:lnTo>
                  <a:close/>
                </a:path>
                <a:path w="3485515" h="3291840">
                  <a:moveTo>
                    <a:pt x="3485057" y="1613662"/>
                  </a:moveTo>
                  <a:lnTo>
                    <a:pt x="3290506" y="1592135"/>
                  </a:lnTo>
                  <a:lnTo>
                    <a:pt x="3288271" y="1544167"/>
                  </a:lnTo>
                  <a:lnTo>
                    <a:pt x="3284664" y="1496555"/>
                  </a:lnTo>
                  <a:lnTo>
                    <a:pt x="3279711" y="1449324"/>
                  </a:lnTo>
                  <a:lnTo>
                    <a:pt x="3273437" y="1402499"/>
                  </a:lnTo>
                  <a:lnTo>
                    <a:pt x="3265855" y="1356093"/>
                  </a:lnTo>
                  <a:lnTo>
                    <a:pt x="3256978" y="1310132"/>
                  </a:lnTo>
                  <a:lnTo>
                    <a:pt x="3246831" y="1264627"/>
                  </a:lnTo>
                  <a:lnTo>
                    <a:pt x="3235439" y="1219593"/>
                  </a:lnTo>
                  <a:lnTo>
                    <a:pt x="3222815" y="1175067"/>
                  </a:lnTo>
                  <a:lnTo>
                    <a:pt x="3208972" y="1131062"/>
                  </a:lnTo>
                  <a:lnTo>
                    <a:pt x="3193948" y="1087589"/>
                  </a:lnTo>
                  <a:lnTo>
                    <a:pt x="3177743" y="1044663"/>
                  </a:lnTo>
                  <a:lnTo>
                    <a:pt x="3160382" y="1002322"/>
                  </a:lnTo>
                  <a:lnTo>
                    <a:pt x="3141891" y="960577"/>
                  </a:lnTo>
                  <a:lnTo>
                    <a:pt x="3122295" y="919454"/>
                  </a:lnTo>
                  <a:lnTo>
                    <a:pt x="3101594" y="878954"/>
                  </a:lnTo>
                  <a:lnTo>
                    <a:pt x="3079813" y="839114"/>
                  </a:lnTo>
                  <a:lnTo>
                    <a:pt x="3056979" y="799934"/>
                  </a:lnTo>
                  <a:lnTo>
                    <a:pt x="3033115" y="761453"/>
                  </a:lnTo>
                  <a:lnTo>
                    <a:pt x="3008223" y="723684"/>
                  </a:lnTo>
                  <a:lnTo>
                    <a:pt x="2982328" y="686650"/>
                  </a:lnTo>
                  <a:lnTo>
                    <a:pt x="2955467" y="650367"/>
                  </a:lnTo>
                  <a:lnTo>
                    <a:pt x="2927642" y="614845"/>
                  </a:lnTo>
                  <a:lnTo>
                    <a:pt x="2898864" y="580110"/>
                  </a:lnTo>
                  <a:lnTo>
                    <a:pt x="2869171" y="546188"/>
                  </a:lnTo>
                  <a:lnTo>
                    <a:pt x="2838589" y="513092"/>
                  </a:lnTo>
                  <a:lnTo>
                    <a:pt x="2807106" y="480847"/>
                  </a:lnTo>
                  <a:lnTo>
                    <a:pt x="2774772" y="449465"/>
                  </a:lnTo>
                  <a:lnTo>
                    <a:pt x="2741587" y="418960"/>
                  </a:lnTo>
                  <a:lnTo>
                    <a:pt x="2707576" y="389369"/>
                  </a:lnTo>
                  <a:lnTo>
                    <a:pt x="2672765" y="360692"/>
                  </a:lnTo>
                  <a:lnTo>
                    <a:pt x="2637155" y="332968"/>
                  </a:lnTo>
                  <a:lnTo>
                    <a:pt x="2600795" y="306209"/>
                  </a:lnTo>
                  <a:lnTo>
                    <a:pt x="2563672" y="280416"/>
                  </a:lnTo>
                  <a:lnTo>
                    <a:pt x="2525826" y="255638"/>
                  </a:lnTo>
                  <a:lnTo>
                    <a:pt x="2487269" y="231876"/>
                  </a:lnTo>
                  <a:lnTo>
                    <a:pt x="2448026" y="209156"/>
                  </a:lnTo>
                  <a:lnTo>
                    <a:pt x="2408123" y="187490"/>
                  </a:lnTo>
                  <a:lnTo>
                    <a:pt x="2367559" y="166903"/>
                  </a:lnTo>
                  <a:lnTo>
                    <a:pt x="2326360" y="147421"/>
                  </a:lnTo>
                  <a:lnTo>
                    <a:pt x="2284552" y="129057"/>
                  </a:lnTo>
                  <a:lnTo>
                    <a:pt x="2242147" y="111823"/>
                  </a:lnTo>
                  <a:lnTo>
                    <a:pt x="2199170" y="95745"/>
                  </a:lnTo>
                  <a:lnTo>
                    <a:pt x="2155634" y="80835"/>
                  </a:lnTo>
                  <a:lnTo>
                    <a:pt x="2111578" y="67132"/>
                  </a:lnTo>
                  <a:lnTo>
                    <a:pt x="2066988" y="54635"/>
                  </a:lnTo>
                  <a:lnTo>
                    <a:pt x="2021916" y="43370"/>
                  </a:lnTo>
                  <a:lnTo>
                    <a:pt x="1976361" y="33362"/>
                  </a:lnTo>
                  <a:lnTo>
                    <a:pt x="1930349" y="24625"/>
                  </a:lnTo>
                  <a:lnTo>
                    <a:pt x="1883892" y="17183"/>
                  </a:lnTo>
                  <a:lnTo>
                    <a:pt x="1837016" y="11049"/>
                  </a:lnTo>
                  <a:lnTo>
                    <a:pt x="1789747" y="6248"/>
                  </a:lnTo>
                  <a:lnTo>
                    <a:pt x="1742097" y="2781"/>
                  </a:lnTo>
                  <a:lnTo>
                    <a:pt x="1694091" y="698"/>
                  </a:lnTo>
                  <a:lnTo>
                    <a:pt x="1645729" y="0"/>
                  </a:lnTo>
                  <a:lnTo>
                    <a:pt x="1597279" y="698"/>
                  </a:lnTo>
                  <a:lnTo>
                    <a:pt x="1549171" y="2794"/>
                  </a:lnTo>
                  <a:lnTo>
                    <a:pt x="1501432" y="6273"/>
                  </a:lnTo>
                  <a:lnTo>
                    <a:pt x="1454073" y="11087"/>
                  </a:lnTo>
                  <a:lnTo>
                    <a:pt x="1407109" y="17246"/>
                  </a:lnTo>
                  <a:lnTo>
                    <a:pt x="1360576" y="24726"/>
                  </a:lnTo>
                  <a:lnTo>
                    <a:pt x="1314475" y="33489"/>
                  </a:lnTo>
                  <a:lnTo>
                    <a:pt x="1268831" y="43535"/>
                  </a:lnTo>
                  <a:lnTo>
                    <a:pt x="1223683" y="54838"/>
                  </a:lnTo>
                  <a:lnTo>
                    <a:pt x="1179017" y="67386"/>
                  </a:lnTo>
                  <a:lnTo>
                    <a:pt x="1134872" y="81140"/>
                  </a:lnTo>
                  <a:lnTo>
                    <a:pt x="1091272" y="96100"/>
                  </a:lnTo>
                  <a:lnTo>
                    <a:pt x="1048219" y="112242"/>
                  </a:lnTo>
                  <a:lnTo>
                    <a:pt x="1005751" y="129527"/>
                  </a:lnTo>
                  <a:lnTo>
                    <a:pt x="963879" y="147967"/>
                  </a:lnTo>
                  <a:lnTo>
                    <a:pt x="922616" y="167525"/>
                  </a:lnTo>
                  <a:lnTo>
                    <a:pt x="881989" y="188188"/>
                  </a:lnTo>
                  <a:lnTo>
                    <a:pt x="842022" y="209931"/>
                  </a:lnTo>
                  <a:lnTo>
                    <a:pt x="802716" y="232727"/>
                  </a:lnTo>
                  <a:lnTo>
                    <a:pt x="764120" y="256578"/>
                  </a:lnTo>
                  <a:lnTo>
                    <a:pt x="726224" y="281444"/>
                  </a:lnTo>
                  <a:lnTo>
                    <a:pt x="689063" y="307327"/>
                  </a:lnTo>
                  <a:lnTo>
                    <a:pt x="652653" y="334175"/>
                  </a:lnTo>
                  <a:lnTo>
                    <a:pt x="617016" y="362000"/>
                  </a:lnTo>
                  <a:lnTo>
                    <a:pt x="582168" y="390779"/>
                  </a:lnTo>
                  <a:lnTo>
                    <a:pt x="548132" y="420471"/>
                  </a:lnTo>
                  <a:lnTo>
                    <a:pt x="514921" y="451078"/>
                  </a:lnTo>
                  <a:lnTo>
                    <a:pt x="482561" y="482561"/>
                  </a:lnTo>
                  <a:lnTo>
                    <a:pt x="451078" y="514921"/>
                  </a:lnTo>
                  <a:lnTo>
                    <a:pt x="420471" y="548132"/>
                  </a:lnTo>
                  <a:lnTo>
                    <a:pt x="390779" y="582168"/>
                  </a:lnTo>
                  <a:lnTo>
                    <a:pt x="362000" y="617016"/>
                  </a:lnTo>
                  <a:lnTo>
                    <a:pt x="334175" y="652653"/>
                  </a:lnTo>
                  <a:lnTo>
                    <a:pt x="307327" y="689063"/>
                  </a:lnTo>
                  <a:lnTo>
                    <a:pt x="281444" y="726224"/>
                  </a:lnTo>
                  <a:lnTo>
                    <a:pt x="256578" y="764120"/>
                  </a:lnTo>
                  <a:lnTo>
                    <a:pt x="232727" y="802728"/>
                  </a:lnTo>
                  <a:lnTo>
                    <a:pt x="209931" y="842022"/>
                  </a:lnTo>
                  <a:lnTo>
                    <a:pt x="188188" y="881989"/>
                  </a:lnTo>
                  <a:lnTo>
                    <a:pt x="167525" y="922616"/>
                  </a:lnTo>
                  <a:lnTo>
                    <a:pt x="147967" y="963879"/>
                  </a:lnTo>
                  <a:lnTo>
                    <a:pt x="129540" y="1005751"/>
                  </a:lnTo>
                  <a:lnTo>
                    <a:pt x="112242" y="1048219"/>
                  </a:lnTo>
                  <a:lnTo>
                    <a:pt x="96100" y="1091272"/>
                  </a:lnTo>
                  <a:lnTo>
                    <a:pt x="81140" y="1134884"/>
                  </a:lnTo>
                  <a:lnTo>
                    <a:pt x="67386" y="1179017"/>
                  </a:lnTo>
                  <a:lnTo>
                    <a:pt x="54838" y="1223683"/>
                  </a:lnTo>
                  <a:lnTo>
                    <a:pt x="43535" y="1268844"/>
                  </a:lnTo>
                  <a:lnTo>
                    <a:pt x="33489" y="1314475"/>
                  </a:lnTo>
                  <a:lnTo>
                    <a:pt x="24726" y="1360576"/>
                  </a:lnTo>
                  <a:lnTo>
                    <a:pt x="17246" y="1407121"/>
                  </a:lnTo>
                  <a:lnTo>
                    <a:pt x="11087" y="1454073"/>
                  </a:lnTo>
                  <a:lnTo>
                    <a:pt x="6273" y="1501444"/>
                  </a:lnTo>
                  <a:lnTo>
                    <a:pt x="2794" y="1549184"/>
                  </a:lnTo>
                  <a:lnTo>
                    <a:pt x="698" y="1597291"/>
                  </a:lnTo>
                  <a:lnTo>
                    <a:pt x="0" y="1645742"/>
                  </a:lnTo>
                  <a:lnTo>
                    <a:pt x="698" y="1694192"/>
                  </a:lnTo>
                  <a:lnTo>
                    <a:pt x="2794" y="1742287"/>
                  </a:lnTo>
                  <a:lnTo>
                    <a:pt x="6273" y="1790039"/>
                  </a:lnTo>
                  <a:lnTo>
                    <a:pt x="11087" y="1837397"/>
                  </a:lnTo>
                  <a:lnTo>
                    <a:pt x="17246" y="1884362"/>
                  </a:lnTo>
                  <a:lnTo>
                    <a:pt x="24726" y="1930895"/>
                  </a:lnTo>
                  <a:lnTo>
                    <a:pt x="33489" y="1976996"/>
                  </a:lnTo>
                  <a:lnTo>
                    <a:pt x="43535" y="2022627"/>
                  </a:lnTo>
                  <a:lnTo>
                    <a:pt x="54838" y="2067788"/>
                  </a:lnTo>
                  <a:lnTo>
                    <a:pt x="67386" y="2112454"/>
                  </a:lnTo>
                  <a:lnTo>
                    <a:pt x="81140" y="2156599"/>
                  </a:lnTo>
                  <a:lnTo>
                    <a:pt x="96100" y="2200198"/>
                  </a:lnTo>
                  <a:lnTo>
                    <a:pt x="112242" y="2243251"/>
                  </a:lnTo>
                  <a:lnTo>
                    <a:pt x="129540" y="2285720"/>
                  </a:lnTo>
                  <a:lnTo>
                    <a:pt x="147967" y="2327592"/>
                  </a:lnTo>
                  <a:lnTo>
                    <a:pt x="167525" y="2368854"/>
                  </a:lnTo>
                  <a:lnTo>
                    <a:pt x="188188" y="2409482"/>
                  </a:lnTo>
                  <a:lnTo>
                    <a:pt x="209931" y="2449449"/>
                  </a:lnTo>
                  <a:lnTo>
                    <a:pt x="232727" y="2488742"/>
                  </a:lnTo>
                  <a:lnTo>
                    <a:pt x="256578" y="2527350"/>
                  </a:lnTo>
                  <a:lnTo>
                    <a:pt x="281444" y="2565247"/>
                  </a:lnTo>
                  <a:lnTo>
                    <a:pt x="307327" y="2602407"/>
                  </a:lnTo>
                  <a:lnTo>
                    <a:pt x="334175" y="2638818"/>
                  </a:lnTo>
                  <a:lnTo>
                    <a:pt x="362000" y="2674455"/>
                  </a:lnTo>
                  <a:lnTo>
                    <a:pt x="390779" y="2709291"/>
                  </a:lnTo>
                  <a:lnTo>
                    <a:pt x="420471" y="2743339"/>
                  </a:lnTo>
                  <a:lnTo>
                    <a:pt x="451078" y="2776537"/>
                  </a:lnTo>
                  <a:lnTo>
                    <a:pt x="482561" y="2808897"/>
                  </a:lnTo>
                  <a:lnTo>
                    <a:pt x="514921" y="2840393"/>
                  </a:lnTo>
                  <a:lnTo>
                    <a:pt x="548132" y="2871000"/>
                  </a:lnTo>
                  <a:lnTo>
                    <a:pt x="582168" y="2900692"/>
                  </a:lnTo>
                  <a:lnTo>
                    <a:pt x="617016" y="2929458"/>
                  </a:lnTo>
                  <a:lnTo>
                    <a:pt x="652653" y="2957284"/>
                  </a:lnTo>
                  <a:lnTo>
                    <a:pt x="689063" y="2984144"/>
                  </a:lnTo>
                  <a:lnTo>
                    <a:pt x="726224" y="3010027"/>
                  </a:lnTo>
                  <a:lnTo>
                    <a:pt x="764120" y="3034893"/>
                  </a:lnTo>
                  <a:lnTo>
                    <a:pt x="802716" y="3058744"/>
                  </a:lnTo>
                  <a:lnTo>
                    <a:pt x="842022" y="3081540"/>
                  </a:lnTo>
                  <a:lnTo>
                    <a:pt x="881989" y="3103283"/>
                  </a:lnTo>
                  <a:lnTo>
                    <a:pt x="922616" y="3123946"/>
                  </a:lnTo>
                  <a:lnTo>
                    <a:pt x="963879" y="3143504"/>
                  </a:lnTo>
                  <a:lnTo>
                    <a:pt x="1005751" y="3161931"/>
                  </a:lnTo>
                  <a:lnTo>
                    <a:pt x="1048219" y="3179229"/>
                  </a:lnTo>
                  <a:lnTo>
                    <a:pt x="1091272" y="3195370"/>
                  </a:lnTo>
                  <a:lnTo>
                    <a:pt x="1134872" y="3210331"/>
                  </a:lnTo>
                  <a:lnTo>
                    <a:pt x="1179017" y="3224085"/>
                  </a:lnTo>
                  <a:lnTo>
                    <a:pt x="1223683" y="3236620"/>
                  </a:lnTo>
                  <a:lnTo>
                    <a:pt x="1268831" y="3247923"/>
                  </a:lnTo>
                  <a:lnTo>
                    <a:pt x="1314475" y="3257969"/>
                  </a:lnTo>
                  <a:lnTo>
                    <a:pt x="1360576" y="3266744"/>
                  </a:lnTo>
                  <a:lnTo>
                    <a:pt x="1407109" y="3274212"/>
                  </a:lnTo>
                  <a:lnTo>
                    <a:pt x="1454073" y="3280372"/>
                  </a:lnTo>
                  <a:lnTo>
                    <a:pt x="1501432" y="3285198"/>
                  </a:lnTo>
                  <a:lnTo>
                    <a:pt x="1549171" y="3288665"/>
                  </a:lnTo>
                  <a:lnTo>
                    <a:pt x="1597279" y="3290760"/>
                  </a:lnTo>
                  <a:lnTo>
                    <a:pt x="1645729" y="3291471"/>
                  </a:lnTo>
                  <a:lnTo>
                    <a:pt x="1696986" y="3290684"/>
                  </a:lnTo>
                  <a:lnTo>
                    <a:pt x="1747850" y="3288334"/>
                  </a:lnTo>
                  <a:lnTo>
                    <a:pt x="1798307" y="3284448"/>
                  </a:lnTo>
                  <a:lnTo>
                    <a:pt x="1848332" y="3279063"/>
                  </a:lnTo>
                  <a:lnTo>
                    <a:pt x="1897900" y="3272167"/>
                  </a:lnTo>
                  <a:lnTo>
                    <a:pt x="1946998" y="3263823"/>
                  </a:lnTo>
                  <a:lnTo>
                    <a:pt x="1995589" y="3254032"/>
                  </a:lnTo>
                  <a:lnTo>
                    <a:pt x="2043658" y="3242805"/>
                  </a:lnTo>
                  <a:lnTo>
                    <a:pt x="2091182" y="3230194"/>
                  </a:lnTo>
                  <a:lnTo>
                    <a:pt x="2138134" y="3216211"/>
                  </a:lnTo>
                  <a:lnTo>
                    <a:pt x="2184489" y="3200870"/>
                  </a:lnTo>
                  <a:lnTo>
                    <a:pt x="2230234" y="3184207"/>
                  </a:lnTo>
                  <a:lnTo>
                    <a:pt x="2275344" y="3166237"/>
                  </a:lnTo>
                  <a:lnTo>
                    <a:pt x="2319782" y="3146983"/>
                  </a:lnTo>
                  <a:lnTo>
                    <a:pt x="2363546" y="3126473"/>
                  </a:lnTo>
                  <a:lnTo>
                    <a:pt x="2406599" y="3104718"/>
                  </a:lnTo>
                  <a:lnTo>
                    <a:pt x="2448915" y="3081769"/>
                  </a:lnTo>
                  <a:lnTo>
                    <a:pt x="2490482" y="3057614"/>
                  </a:lnTo>
                  <a:lnTo>
                    <a:pt x="2531275" y="3032302"/>
                  </a:lnTo>
                  <a:lnTo>
                    <a:pt x="2571267" y="3005848"/>
                  </a:lnTo>
                  <a:lnTo>
                    <a:pt x="2325471" y="2721711"/>
                  </a:lnTo>
                  <a:lnTo>
                    <a:pt x="2282748" y="2747645"/>
                  </a:lnTo>
                  <a:lnTo>
                    <a:pt x="2238959" y="2771927"/>
                  </a:lnTo>
                  <a:lnTo>
                    <a:pt x="2194141" y="2794520"/>
                  </a:lnTo>
                  <a:lnTo>
                    <a:pt x="2148332" y="2815374"/>
                  </a:lnTo>
                  <a:lnTo>
                    <a:pt x="2101596" y="2834436"/>
                  </a:lnTo>
                  <a:lnTo>
                    <a:pt x="2053958" y="2851696"/>
                  </a:lnTo>
                  <a:lnTo>
                    <a:pt x="2005469" y="2867075"/>
                  </a:lnTo>
                  <a:lnTo>
                    <a:pt x="1956155" y="2880550"/>
                  </a:lnTo>
                  <a:lnTo>
                    <a:pt x="1906092" y="2892069"/>
                  </a:lnTo>
                  <a:lnTo>
                    <a:pt x="1855292" y="2901594"/>
                  </a:lnTo>
                  <a:lnTo>
                    <a:pt x="1803819" y="2909087"/>
                  </a:lnTo>
                  <a:lnTo>
                    <a:pt x="1751698" y="2914485"/>
                  </a:lnTo>
                  <a:lnTo>
                    <a:pt x="1698993" y="2917748"/>
                  </a:lnTo>
                  <a:lnTo>
                    <a:pt x="1645729" y="2918853"/>
                  </a:lnTo>
                  <a:lnTo>
                    <a:pt x="1598079" y="2917977"/>
                  </a:lnTo>
                  <a:lnTo>
                    <a:pt x="1550860" y="2915348"/>
                  </a:lnTo>
                  <a:lnTo>
                    <a:pt x="1504099" y="2911030"/>
                  </a:lnTo>
                  <a:lnTo>
                    <a:pt x="1457845" y="2905023"/>
                  </a:lnTo>
                  <a:lnTo>
                    <a:pt x="1412125" y="2897378"/>
                  </a:lnTo>
                  <a:lnTo>
                    <a:pt x="1366964" y="2888107"/>
                  </a:lnTo>
                  <a:lnTo>
                    <a:pt x="1322400" y="2877261"/>
                  </a:lnTo>
                  <a:lnTo>
                    <a:pt x="1278445" y="2864853"/>
                  </a:lnTo>
                  <a:lnTo>
                    <a:pt x="1235151" y="2850934"/>
                  </a:lnTo>
                  <a:lnTo>
                    <a:pt x="1192542" y="2835516"/>
                  </a:lnTo>
                  <a:lnTo>
                    <a:pt x="1150645" y="2818650"/>
                  </a:lnTo>
                  <a:lnTo>
                    <a:pt x="1109497" y="2800337"/>
                  </a:lnTo>
                  <a:lnTo>
                    <a:pt x="1069136" y="2780639"/>
                  </a:lnTo>
                  <a:lnTo>
                    <a:pt x="1029576" y="2759570"/>
                  </a:lnTo>
                  <a:lnTo>
                    <a:pt x="990854" y="2737167"/>
                  </a:lnTo>
                  <a:lnTo>
                    <a:pt x="953008" y="2713456"/>
                  </a:lnTo>
                  <a:lnTo>
                    <a:pt x="916051" y="2688475"/>
                  </a:lnTo>
                  <a:lnTo>
                    <a:pt x="880033" y="2662250"/>
                  </a:lnTo>
                  <a:lnTo>
                    <a:pt x="844981" y="2634818"/>
                  </a:lnTo>
                  <a:lnTo>
                    <a:pt x="810933" y="2606192"/>
                  </a:lnTo>
                  <a:lnTo>
                    <a:pt x="777900" y="2576423"/>
                  </a:lnTo>
                  <a:lnTo>
                    <a:pt x="745921" y="2545537"/>
                  </a:lnTo>
                  <a:lnTo>
                    <a:pt x="715035" y="2513571"/>
                  </a:lnTo>
                  <a:lnTo>
                    <a:pt x="685266" y="2480538"/>
                  </a:lnTo>
                  <a:lnTo>
                    <a:pt x="656653" y="2446477"/>
                  </a:lnTo>
                  <a:lnTo>
                    <a:pt x="629208" y="2411425"/>
                  </a:lnTo>
                  <a:lnTo>
                    <a:pt x="602983" y="2375408"/>
                  </a:lnTo>
                  <a:lnTo>
                    <a:pt x="578002" y="2338463"/>
                  </a:lnTo>
                  <a:lnTo>
                    <a:pt x="554291" y="2300617"/>
                  </a:lnTo>
                  <a:lnTo>
                    <a:pt x="531888" y="2261895"/>
                  </a:lnTo>
                  <a:lnTo>
                    <a:pt x="510832" y="2222335"/>
                  </a:lnTo>
                  <a:lnTo>
                    <a:pt x="491121" y="2181961"/>
                  </a:lnTo>
                  <a:lnTo>
                    <a:pt x="472821" y="2140813"/>
                  </a:lnTo>
                  <a:lnTo>
                    <a:pt x="455942" y="2098916"/>
                  </a:lnTo>
                  <a:lnTo>
                    <a:pt x="440537" y="2056307"/>
                  </a:lnTo>
                  <a:lnTo>
                    <a:pt x="426605" y="2013013"/>
                  </a:lnTo>
                  <a:lnTo>
                    <a:pt x="414210" y="1969071"/>
                  </a:lnTo>
                  <a:lnTo>
                    <a:pt x="403364" y="1924494"/>
                  </a:lnTo>
                  <a:lnTo>
                    <a:pt x="394093" y="1879333"/>
                  </a:lnTo>
                  <a:lnTo>
                    <a:pt x="386448" y="1833613"/>
                  </a:lnTo>
                  <a:lnTo>
                    <a:pt x="380441" y="1787359"/>
                  </a:lnTo>
                  <a:lnTo>
                    <a:pt x="376110" y="1740611"/>
                  </a:lnTo>
                  <a:lnTo>
                    <a:pt x="373494" y="1693392"/>
                  </a:lnTo>
                  <a:lnTo>
                    <a:pt x="372618" y="1645742"/>
                  </a:lnTo>
                  <a:lnTo>
                    <a:pt x="373494" y="1598079"/>
                  </a:lnTo>
                  <a:lnTo>
                    <a:pt x="376110" y="1550860"/>
                  </a:lnTo>
                  <a:lnTo>
                    <a:pt x="380441" y="1504111"/>
                  </a:lnTo>
                  <a:lnTo>
                    <a:pt x="386448" y="1457858"/>
                  </a:lnTo>
                  <a:lnTo>
                    <a:pt x="394093" y="1412138"/>
                  </a:lnTo>
                  <a:lnTo>
                    <a:pt x="403364" y="1366977"/>
                  </a:lnTo>
                  <a:lnTo>
                    <a:pt x="414210" y="1322400"/>
                  </a:lnTo>
                  <a:lnTo>
                    <a:pt x="426605" y="1278458"/>
                  </a:lnTo>
                  <a:lnTo>
                    <a:pt x="440537" y="1235163"/>
                  </a:lnTo>
                  <a:lnTo>
                    <a:pt x="455942" y="1192555"/>
                  </a:lnTo>
                  <a:lnTo>
                    <a:pt x="472821" y="1150658"/>
                  </a:lnTo>
                  <a:lnTo>
                    <a:pt x="491121" y="1109510"/>
                  </a:lnTo>
                  <a:lnTo>
                    <a:pt x="510832" y="1069136"/>
                  </a:lnTo>
                  <a:lnTo>
                    <a:pt x="531888" y="1029576"/>
                  </a:lnTo>
                  <a:lnTo>
                    <a:pt x="554291" y="990854"/>
                  </a:lnTo>
                  <a:lnTo>
                    <a:pt x="578002" y="953008"/>
                  </a:lnTo>
                  <a:lnTo>
                    <a:pt x="602983" y="916063"/>
                  </a:lnTo>
                  <a:lnTo>
                    <a:pt x="629208" y="880046"/>
                  </a:lnTo>
                  <a:lnTo>
                    <a:pt x="656653" y="844994"/>
                  </a:lnTo>
                  <a:lnTo>
                    <a:pt x="685266" y="810933"/>
                  </a:lnTo>
                  <a:lnTo>
                    <a:pt x="715035" y="777900"/>
                  </a:lnTo>
                  <a:lnTo>
                    <a:pt x="745921" y="745921"/>
                  </a:lnTo>
                  <a:lnTo>
                    <a:pt x="777900" y="715035"/>
                  </a:lnTo>
                  <a:lnTo>
                    <a:pt x="810933" y="685266"/>
                  </a:lnTo>
                  <a:lnTo>
                    <a:pt x="844981" y="656653"/>
                  </a:lnTo>
                  <a:lnTo>
                    <a:pt x="880033" y="629221"/>
                  </a:lnTo>
                  <a:lnTo>
                    <a:pt x="916051" y="602996"/>
                  </a:lnTo>
                  <a:lnTo>
                    <a:pt x="953008" y="578002"/>
                  </a:lnTo>
                  <a:lnTo>
                    <a:pt x="990854" y="554304"/>
                  </a:lnTo>
                  <a:lnTo>
                    <a:pt x="1029576" y="531901"/>
                  </a:lnTo>
                  <a:lnTo>
                    <a:pt x="1069136" y="510832"/>
                  </a:lnTo>
                  <a:lnTo>
                    <a:pt x="1109497" y="491121"/>
                  </a:lnTo>
                  <a:lnTo>
                    <a:pt x="1150645" y="472821"/>
                  </a:lnTo>
                  <a:lnTo>
                    <a:pt x="1192542" y="455942"/>
                  </a:lnTo>
                  <a:lnTo>
                    <a:pt x="1235151" y="440537"/>
                  </a:lnTo>
                  <a:lnTo>
                    <a:pt x="1278445" y="426605"/>
                  </a:lnTo>
                  <a:lnTo>
                    <a:pt x="1322400" y="414210"/>
                  </a:lnTo>
                  <a:lnTo>
                    <a:pt x="1366964" y="403364"/>
                  </a:lnTo>
                  <a:lnTo>
                    <a:pt x="1412125" y="394093"/>
                  </a:lnTo>
                  <a:lnTo>
                    <a:pt x="1457845" y="386448"/>
                  </a:lnTo>
                  <a:lnTo>
                    <a:pt x="1504099" y="380441"/>
                  </a:lnTo>
                  <a:lnTo>
                    <a:pt x="1550860" y="376110"/>
                  </a:lnTo>
                  <a:lnTo>
                    <a:pt x="1598079" y="373494"/>
                  </a:lnTo>
                  <a:lnTo>
                    <a:pt x="1645729" y="372618"/>
                  </a:lnTo>
                  <a:lnTo>
                    <a:pt x="1694535" y="373545"/>
                  </a:lnTo>
                  <a:lnTo>
                    <a:pt x="1742884" y="376288"/>
                  </a:lnTo>
                  <a:lnTo>
                    <a:pt x="1790738" y="380822"/>
                  </a:lnTo>
                  <a:lnTo>
                    <a:pt x="1838071" y="387121"/>
                  </a:lnTo>
                  <a:lnTo>
                    <a:pt x="1884845" y="395135"/>
                  </a:lnTo>
                  <a:lnTo>
                    <a:pt x="1931022" y="404837"/>
                  </a:lnTo>
                  <a:lnTo>
                    <a:pt x="1976577" y="416204"/>
                  </a:lnTo>
                  <a:lnTo>
                    <a:pt x="2021471" y="429196"/>
                  </a:lnTo>
                  <a:lnTo>
                    <a:pt x="2065680" y="443776"/>
                  </a:lnTo>
                  <a:lnTo>
                    <a:pt x="2109152" y="459917"/>
                  </a:lnTo>
                  <a:lnTo>
                    <a:pt x="2151875" y="477570"/>
                  </a:lnTo>
                  <a:lnTo>
                    <a:pt x="2193798" y="496722"/>
                  </a:lnTo>
                  <a:lnTo>
                    <a:pt x="2234895" y="517334"/>
                  </a:lnTo>
                  <a:lnTo>
                    <a:pt x="2275141" y="539369"/>
                  </a:lnTo>
                  <a:lnTo>
                    <a:pt x="2314486" y="562787"/>
                  </a:lnTo>
                  <a:lnTo>
                    <a:pt x="2352916" y="587565"/>
                  </a:lnTo>
                  <a:lnTo>
                    <a:pt x="2390381" y="613664"/>
                  </a:lnTo>
                  <a:lnTo>
                    <a:pt x="2426855" y="641057"/>
                  </a:lnTo>
                  <a:lnTo>
                    <a:pt x="2462301" y="669709"/>
                  </a:lnTo>
                  <a:lnTo>
                    <a:pt x="2496693" y="699592"/>
                  </a:lnTo>
                  <a:lnTo>
                    <a:pt x="2529979" y="730656"/>
                  </a:lnTo>
                  <a:lnTo>
                    <a:pt x="2562161" y="762876"/>
                  </a:lnTo>
                  <a:lnTo>
                    <a:pt x="2593175" y="796226"/>
                  </a:lnTo>
                  <a:lnTo>
                    <a:pt x="2622994" y="830656"/>
                  </a:lnTo>
                  <a:lnTo>
                    <a:pt x="2651582" y="866152"/>
                  </a:lnTo>
                  <a:lnTo>
                    <a:pt x="2678925" y="902677"/>
                  </a:lnTo>
                  <a:lnTo>
                    <a:pt x="2704973" y="940181"/>
                  </a:lnTo>
                  <a:lnTo>
                    <a:pt x="2729687" y="978649"/>
                  </a:lnTo>
                  <a:lnTo>
                    <a:pt x="2753055" y="1018044"/>
                  </a:lnTo>
                  <a:lnTo>
                    <a:pt x="2775026" y="1058316"/>
                  </a:lnTo>
                  <a:lnTo>
                    <a:pt x="2795562" y="1099464"/>
                  </a:lnTo>
                  <a:lnTo>
                    <a:pt x="2814650" y="1141425"/>
                  </a:lnTo>
                  <a:lnTo>
                    <a:pt x="2832239" y="1184173"/>
                  </a:lnTo>
                  <a:lnTo>
                    <a:pt x="2848318" y="1227683"/>
                  </a:lnTo>
                  <a:lnTo>
                    <a:pt x="2862821" y="1271917"/>
                  </a:lnTo>
                  <a:lnTo>
                    <a:pt x="2875737" y="1316850"/>
                  </a:lnTo>
                  <a:lnTo>
                    <a:pt x="2887040" y="1362430"/>
                  </a:lnTo>
                  <a:lnTo>
                    <a:pt x="2896666" y="1408633"/>
                  </a:lnTo>
                  <a:lnTo>
                    <a:pt x="2904617" y="1455432"/>
                  </a:lnTo>
                  <a:lnTo>
                    <a:pt x="2910827" y="1502791"/>
                  </a:lnTo>
                  <a:lnTo>
                    <a:pt x="2915297" y="1550670"/>
                  </a:lnTo>
                  <a:lnTo>
                    <a:pt x="2728899" y="1530045"/>
                  </a:lnTo>
                  <a:lnTo>
                    <a:pt x="3045536" y="2127402"/>
                  </a:lnTo>
                  <a:lnTo>
                    <a:pt x="3485057" y="1613662"/>
                  </a:lnTo>
                  <a:close/>
                </a:path>
              </a:pathLst>
            </a:custGeom>
            <a:solidFill>
              <a:srgbClr val="1E1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6775" y="1671329"/>
              <a:ext cx="152351" cy="23113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6775" y="3469289"/>
              <a:ext cx="152351" cy="23113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8157" y="1797609"/>
              <a:ext cx="190608" cy="22003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57140" y="3354685"/>
              <a:ext cx="190613" cy="2200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4686" y="2141071"/>
              <a:ext cx="219463" cy="1911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71761" y="3040049"/>
              <a:ext cx="219445" cy="1911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88404" y="2609700"/>
              <a:ext cx="231134" cy="1523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86370" y="2609700"/>
              <a:ext cx="231123" cy="1523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14684" y="3040049"/>
              <a:ext cx="219463" cy="19119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71762" y="2141075"/>
              <a:ext cx="219445" cy="19119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58157" y="3354691"/>
              <a:ext cx="190608" cy="22002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57131" y="1797610"/>
              <a:ext cx="190621" cy="2200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0684" y="868172"/>
            <a:ext cx="7458760" cy="98997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9277" y="669001"/>
            <a:ext cx="8805545" cy="13576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spc="-3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pc="-3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55" dirty="0">
                <a:latin typeface="Calibri" panose="020F0502020204030204" pitchFamily="34" charset="0"/>
                <a:cs typeface="Calibri" panose="020F0502020204030204" pitchFamily="34" charset="0"/>
              </a:rPr>
              <a:t>fold</a:t>
            </a:r>
            <a:r>
              <a:rPr spc="-3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pc="-3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0" dirty="0">
                <a:latin typeface="Calibri" panose="020F0502020204030204" pitchFamily="34" charset="0"/>
                <a:cs typeface="Calibri" panose="020F0502020204030204" pitchFamily="34" charset="0"/>
              </a:rPr>
              <a:t>Zine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1900" y="783102"/>
            <a:ext cx="14255238" cy="98413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3987" y="363263"/>
            <a:ext cx="13430937" cy="103462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D7D38597B1D4A972F1F812257EBCE" ma:contentTypeVersion="16" ma:contentTypeDescription="Create a new document." ma:contentTypeScope="" ma:versionID="16a63465ff1007dc8f7c8aa8292b96bf">
  <xsd:schema xmlns:xsd="http://www.w3.org/2001/XMLSchema" xmlns:xs="http://www.w3.org/2001/XMLSchema" xmlns:p="http://schemas.microsoft.com/office/2006/metadata/properties" xmlns:ns2="a06dd9a1-6d16-4fe1-9738-a24bf34e1049" xmlns:ns3="2e9a035f-5127-467d-ac39-8df22382e0b0" xmlns:ns4="37a63fee-611c-4e4f-8b85-1b4ac85e55c9" targetNamespace="http://schemas.microsoft.com/office/2006/metadata/properties" ma:root="true" ma:fieldsID="029bc51fe62e4c9c685f4364177fcade" ns2:_="" ns3:_="" ns4:_="">
    <xsd:import namespace="a06dd9a1-6d16-4fe1-9738-a24bf34e1049"/>
    <xsd:import namespace="2e9a035f-5127-467d-ac39-8df22382e0b0"/>
    <xsd:import namespace="37a63fee-611c-4e4f-8b85-1b4ac85e55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dd9a1-6d16-4fe1-9738-a24bf34e1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387b3ac-0bd0-459c-8ad0-4f83945ca7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a035f-5127-467d-ac39-8df22382e0b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63fee-611c-4e4f-8b85-1b4ac85e55c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6b39f774-2113-4390-8073-5b66643b09c9}" ma:internalName="TaxCatchAll" ma:showField="CatchAllData" ma:web="37a63fee-611c-4e4f-8b85-1b4ac85e55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a63fee-611c-4e4f-8b85-1b4ac85e55c9" xsi:nil="true"/>
    <lcf76f155ced4ddcb4097134ff3c332f xmlns="a06dd9a1-6d16-4fe1-9738-a24bf34e10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D5D1DC-BB59-4A21-98FC-EC00968F9E39}"/>
</file>

<file path=customXml/itemProps2.xml><?xml version="1.0" encoding="utf-8"?>
<ds:datastoreItem xmlns:ds="http://schemas.openxmlformats.org/officeDocument/2006/customXml" ds:itemID="{FBF6FCD6-5BC0-481C-91FE-A84422F752E6}"/>
</file>

<file path=customXml/itemProps3.xml><?xml version="1.0" encoding="utf-8"?>
<ds:datastoreItem xmlns:ds="http://schemas.openxmlformats.org/officeDocument/2006/customXml" ds:itemID="{CA311A7A-F416-4C7A-85C8-106AC3D1408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155</Words>
  <Application>Microsoft Macintosh PowerPoint</Application>
  <PresentationFormat>Custom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OpenSans-Light</vt:lpstr>
      <vt:lpstr>Office Theme</vt:lpstr>
      <vt:lpstr>PowerPoint Presentation</vt:lpstr>
      <vt:lpstr>What is Ethics?</vt:lpstr>
      <vt:lpstr>Ethics is concerned with what is morally good and bad, and what is morally right and wrong</vt:lpstr>
      <vt:lpstr>This can be difficult to figure out ! Why do you think this is difficult?</vt:lpstr>
      <vt:lpstr>Is it ethical to allow hunters to shoot a black rhino?</vt:lpstr>
      <vt:lpstr>Zine Time ! What is a Zine? Let’s make a Zine!</vt:lpstr>
      <vt:lpstr>How to fold a Zine</vt:lpstr>
      <vt:lpstr>PowerPoint Presentation</vt:lpstr>
      <vt:lpstr>PowerPoint Presentation</vt:lpstr>
      <vt:lpstr>PowerPoint Presentation</vt:lpstr>
      <vt:lpstr>Let’s discuss our Zines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in my Life (TimL) Project for Primary Schools</dc:title>
  <cp:lastModifiedBy>Ruza Leko</cp:lastModifiedBy>
  <cp:revision>3</cp:revision>
  <dcterms:created xsi:type="dcterms:W3CDTF">2022-11-28T16:02:56Z</dcterms:created>
  <dcterms:modified xsi:type="dcterms:W3CDTF">2022-12-05T17:31:55Z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2022-11-28T00:00:00Z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2022-11-28T00:00:00Z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0x010100E3DD7D38597B1D4A972F1F812257EBCE</vt:lpwstr>
  </property>
</Properties>
</file>